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7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84" r:id="rId2"/>
    <p:sldId id="286" r:id="rId3"/>
    <p:sldId id="301" r:id="rId4"/>
    <p:sldId id="302" r:id="rId5"/>
    <p:sldId id="303" r:id="rId6"/>
    <p:sldId id="304" r:id="rId7"/>
    <p:sldId id="305" r:id="rId8"/>
    <p:sldId id="310" r:id="rId9"/>
    <p:sldId id="307" r:id="rId10"/>
    <p:sldId id="306" r:id="rId11"/>
    <p:sldId id="311" r:id="rId12"/>
    <p:sldId id="312" r:id="rId13"/>
    <p:sldId id="313" r:id="rId14"/>
    <p:sldId id="308" r:id="rId15"/>
    <p:sldId id="309" r:id="rId16"/>
    <p:sldId id="285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Raleway" panose="020B0604020202020204" charset="0"/>
      <p:regular r:id="rId24"/>
    </p:embeddedFont>
    <p:embeddedFont>
      <p:font typeface="Source Sans Pro" panose="020B0503030403020204" pitchFamily="34" charset="0"/>
      <p:regular r:id="rId25"/>
      <p:bold r:id="rId26"/>
      <p:italic r:id="rId27"/>
      <p:boldItalic r:id="rId28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AE24"/>
    <a:srgbClr val="5A9B2A"/>
    <a:srgbClr val="333333"/>
    <a:srgbClr val="145FA9"/>
    <a:srgbClr val="D6DDE6"/>
    <a:srgbClr val="E7EB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2339" autoAdjust="0"/>
  </p:normalViewPr>
  <p:slideViewPr>
    <p:cSldViewPr>
      <p:cViewPr varScale="1">
        <p:scale>
          <a:sx n="90" d="100"/>
          <a:sy n="90" d="100"/>
        </p:scale>
        <p:origin x="2196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3648"/>
    </p:cViewPr>
  </p:sorterViewPr>
  <p:notesViewPr>
    <p:cSldViewPr>
      <p:cViewPr varScale="1">
        <p:scale>
          <a:sx n="83" d="100"/>
          <a:sy n="83" d="100"/>
        </p:scale>
        <p:origin x="393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83120D-2373-420F-807A-039220387093}" type="doc">
      <dgm:prSet loTypeId="urn:microsoft.com/office/officeart/2005/8/layout/orgChart1" loCatId="hierarchy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9552CC48-4348-4736-BD46-E363558EC15F}">
      <dgm:prSet/>
      <dgm:spPr/>
      <dgm:t>
        <a:bodyPr/>
        <a:lstStyle/>
        <a:p>
          <a:r>
            <a:rPr lang="de-DE" dirty="0"/>
            <a:t>SF Recruiting</a:t>
          </a:r>
        </a:p>
      </dgm:t>
    </dgm:pt>
    <dgm:pt modelId="{7B709AB9-021E-4F8C-BBD8-586EBB5AFDC2}" type="parTrans" cxnId="{C039357A-C693-4E1A-B6B3-2AD49CC96613}">
      <dgm:prSet/>
      <dgm:spPr/>
      <dgm:t>
        <a:bodyPr/>
        <a:lstStyle/>
        <a:p>
          <a:endParaRPr lang="de-DE"/>
        </a:p>
      </dgm:t>
    </dgm:pt>
    <dgm:pt modelId="{B6175AEA-206B-433D-ADCB-8D3CC444D5A8}" type="sibTrans" cxnId="{C039357A-C693-4E1A-B6B3-2AD49CC96613}">
      <dgm:prSet/>
      <dgm:spPr/>
      <dgm:t>
        <a:bodyPr/>
        <a:lstStyle/>
        <a:p>
          <a:endParaRPr lang="de-DE"/>
        </a:p>
      </dgm:t>
    </dgm:pt>
    <dgm:pt modelId="{EEB2E7A7-4C36-4687-95D8-64240B5361E7}">
      <dgm:prSet/>
      <dgm:spPr/>
      <dgm:t>
        <a:bodyPr/>
        <a:lstStyle/>
        <a:p>
          <a:r>
            <a:rPr lang="de-DE"/>
            <a:t>Recruiting Management</a:t>
          </a:r>
        </a:p>
      </dgm:t>
    </dgm:pt>
    <dgm:pt modelId="{8D7EA400-36BB-4413-9E8C-AFCFFABC9FA4}" type="parTrans" cxnId="{D1681381-B35E-4063-85F4-36BB5E271181}">
      <dgm:prSet/>
      <dgm:spPr/>
      <dgm:t>
        <a:bodyPr/>
        <a:lstStyle/>
        <a:p>
          <a:endParaRPr lang="de-DE"/>
        </a:p>
      </dgm:t>
    </dgm:pt>
    <dgm:pt modelId="{0468FED3-91BE-4D9F-B38B-F52AF5E3B685}" type="sibTrans" cxnId="{D1681381-B35E-4063-85F4-36BB5E271181}">
      <dgm:prSet/>
      <dgm:spPr/>
      <dgm:t>
        <a:bodyPr/>
        <a:lstStyle/>
        <a:p>
          <a:endParaRPr lang="de-DE"/>
        </a:p>
      </dgm:t>
    </dgm:pt>
    <dgm:pt modelId="{2C61CA8E-50FE-4F83-BA9F-274EE3B3205C}">
      <dgm:prSet/>
      <dgm:spPr/>
      <dgm:t>
        <a:bodyPr/>
        <a:lstStyle/>
        <a:p>
          <a:r>
            <a:rPr lang="de-DE" dirty="0"/>
            <a:t>Recruiting Posting</a:t>
          </a:r>
        </a:p>
      </dgm:t>
    </dgm:pt>
    <dgm:pt modelId="{77719FD2-4936-42ED-A643-56BC15EA4BCF}" type="parTrans" cxnId="{D58629BF-317A-49E3-8044-73D605B256F8}">
      <dgm:prSet/>
      <dgm:spPr/>
      <dgm:t>
        <a:bodyPr/>
        <a:lstStyle/>
        <a:p>
          <a:endParaRPr lang="de-DE"/>
        </a:p>
      </dgm:t>
    </dgm:pt>
    <dgm:pt modelId="{52308E1A-211F-40B5-9669-58882108A1A1}" type="sibTrans" cxnId="{D58629BF-317A-49E3-8044-73D605B256F8}">
      <dgm:prSet/>
      <dgm:spPr/>
      <dgm:t>
        <a:bodyPr/>
        <a:lstStyle/>
        <a:p>
          <a:endParaRPr lang="de-DE"/>
        </a:p>
      </dgm:t>
    </dgm:pt>
    <dgm:pt modelId="{324D96EF-6F4C-4AD6-ADAA-ED5DA8822760}">
      <dgm:prSet/>
      <dgm:spPr/>
      <dgm:t>
        <a:bodyPr/>
        <a:lstStyle/>
        <a:p>
          <a:r>
            <a:rPr lang="de-DE"/>
            <a:t>Recruiting Marketing</a:t>
          </a:r>
        </a:p>
      </dgm:t>
    </dgm:pt>
    <dgm:pt modelId="{4AF00484-49CB-4A8C-B120-F0A4D4CC495A}" type="parTrans" cxnId="{E9169DF8-6FC9-4139-A84D-51BF9F248571}">
      <dgm:prSet/>
      <dgm:spPr/>
      <dgm:t>
        <a:bodyPr/>
        <a:lstStyle/>
        <a:p>
          <a:endParaRPr lang="de-DE"/>
        </a:p>
      </dgm:t>
    </dgm:pt>
    <dgm:pt modelId="{1A8C5FA6-D388-48F5-B4AE-F48907839028}" type="sibTrans" cxnId="{E9169DF8-6FC9-4139-A84D-51BF9F248571}">
      <dgm:prSet/>
      <dgm:spPr/>
      <dgm:t>
        <a:bodyPr/>
        <a:lstStyle/>
        <a:p>
          <a:endParaRPr lang="de-DE"/>
        </a:p>
      </dgm:t>
    </dgm:pt>
    <dgm:pt modelId="{81199903-8F49-4F1C-9598-49B38F60475C}" type="pres">
      <dgm:prSet presAssocID="{0A83120D-2373-420F-807A-03922038709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00E95773-C525-403A-BD18-C8F4EB8D0608}" type="pres">
      <dgm:prSet presAssocID="{9552CC48-4348-4736-BD46-E363558EC15F}" presName="hierRoot1" presStyleCnt="0">
        <dgm:presLayoutVars>
          <dgm:hierBranch val="init"/>
        </dgm:presLayoutVars>
      </dgm:prSet>
      <dgm:spPr/>
    </dgm:pt>
    <dgm:pt modelId="{21A0C6BA-658B-4E0B-A86E-4A1A2647A2EA}" type="pres">
      <dgm:prSet presAssocID="{9552CC48-4348-4736-BD46-E363558EC15F}" presName="rootComposite1" presStyleCnt="0"/>
      <dgm:spPr/>
    </dgm:pt>
    <dgm:pt modelId="{E140E3A6-C06E-40B4-9975-9A46C7D195E2}" type="pres">
      <dgm:prSet presAssocID="{9552CC48-4348-4736-BD46-E363558EC15F}" presName="rootText1" presStyleLbl="node0" presStyleIdx="0" presStyleCnt="1">
        <dgm:presLayoutVars>
          <dgm:chPref val="3"/>
        </dgm:presLayoutVars>
      </dgm:prSet>
      <dgm:spPr/>
    </dgm:pt>
    <dgm:pt modelId="{28C1156D-1863-4592-AC90-65C52D50A8ED}" type="pres">
      <dgm:prSet presAssocID="{9552CC48-4348-4736-BD46-E363558EC15F}" presName="rootConnector1" presStyleLbl="node1" presStyleIdx="0" presStyleCnt="0"/>
      <dgm:spPr/>
    </dgm:pt>
    <dgm:pt modelId="{EC356172-CB32-4CEB-8CC0-79B3D651B5EC}" type="pres">
      <dgm:prSet presAssocID="{9552CC48-4348-4736-BD46-E363558EC15F}" presName="hierChild2" presStyleCnt="0"/>
      <dgm:spPr/>
    </dgm:pt>
    <dgm:pt modelId="{79524A59-4724-4538-B59A-FCCFE1606549}" type="pres">
      <dgm:prSet presAssocID="{8D7EA400-36BB-4413-9E8C-AFCFFABC9FA4}" presName="Name37" presStyleLbl="parChTrans1D2" presStyleIdx="0" presStyleCnt="3"/>
      <dgm:spPr/>
    </dgm:pt>
    <dgm:pt modelId="{C5E2188B-54E6-4F20-9971-2836779484A8}" type="pres">
      <dgm:prSet presAssocID="{EEB2E7A7-4C36-4687-95D8-64240B5361E7}" presName="hierRoot2" presStyleCnt="0">
        <dgm:presLayoutVars>
          <dgm:hierBranch val="init"/>
        </dgm:presLayoutVars>
      </dgm:prSet>
      <dgm:spPr/>
    </dgm:pt>
    <dgm:pt modelId="{8C3D9EE4-66CB-47A3-A79D-DC3960938EFD}" type="pres">
      <dgm:prSet presAssocID="{EEB2E7A7-4C36-4687-95D8-64240B5361E7}" presName="rootComposite" presStyleCnt="0"/>
      <dgm:spPr/>
    </dgm:pt>
    <dgm:pt modelId="{BBA725B4-DC32-49E8-A74F-F3690597C722}" type="pres">
      <dgm:prSet presAssocID="{EEB2E7A7-4C36-4687-95D8-64240B5361E7}" presName="rootText" presStyleLbl="node2" presStyleIdx="0" presStyleCnt="3">
        <dgm:presLayoutVars>
          <dgm:chPref val="3"/>
        </dgm:presLayoutVars>
      </dgm:prSet>
      <dgm:spPr/>
    </dgm:pt>
    <dgm:pt modelId="{D0B6D57D-59FE-4F00-9E37-23E080507238}" type="pres">
      <dgm:prSet presAssocID="{EEB2E7A7-4C36-4687-95D8-64240B5361E7}" presName="rootConnector" presStyleLbl="node2" presStyleIdx="0" presStyleCnt="3"/>
      <dgm:spPr/>
    </dgm:pt>
    <dgm:pt modelId="{D90F9991-B679-4C02-8C41-86F0C395BA6A}" type="pres">
      <dgm:prSet presAssocID="{EEB2E7A7-4C36-4687-95D8-64240B5361E7}" presName="hierChild4" presStyleCnt="0"/>
      <dgm:spPr/>
    </dgm:pt>
    <dgm:pt modelId="{5D3CA7C5-BF66-4F1A-8BF9-30A055AE296E}" type="pres">
      <dgm:prSet presAssocID="{EEB2E7A7-4C36-4687-95D8-64240B5361E7}" presName="hierChild5" presStyleCnt="0"/>
      <dgm:spPr/>
    </dgm:pt>
    <dgm:pt modelId="{CFC6602D-BE7D-41CE-BBCE-FC11072388F6}" type="pres">
      <dgm:prSet presAssocID="{77719FD2-4936-42ED-A643-56BC15EA4BCF}" presName="Name37" presStyleLbl="parChTrans1D2" presStyleIdx="1" presStyleCnt="3"/>
      <dgm:spPr/>
    </dgm:pt>
    <dgm:pt modelId="{56A24D58-8406-44CA-B905-35D1911224BC}" type="pres">
      <dgm:prSet presAssocID="{2C61CA8E-50FE-4F83-BA9F-274EE3B3205C}" presName="hierRoot2" presStyleCnt="0">
        <dgm:presLayoutVars>
          <dgm:hierBranch val="init"/>
        </dgm:presLayoutVars>
      </dgm:prSet>
      <dgm:spPr/>
    </dgm:pt>
    <dgm:pt modelId="{CFC02063-D3D6-49D9-8F5D-E39AA54817ED}" type="pres">
      <dgm:prSet presAssocID="{2C61CA8E-50FE-4F83-BA9F-274EE3B3205C}" presName="rootComposite" presStyleCnt="0"/>
      <dgm:spPr/>
    </dgm:pt>
    <dgm:pt modelId="{52A8DCA8-2738-4FD0-B2C0-C4B5043E187A}" type="pres">
      <dgm:prSet presAssocID="{2C61CA8E-50FE-4F83-BA9F-274EE3B3205C}" presName="rootText" presStyleLbl="node2" presStyleIdx="1" presStyleCnt="3">
        <dgm:presLayoutVars>
          <dgm:chPref val="3"/>
        </dgm:presLayoutVars>
      </dgm:prSet>
      <dgm:spPr/>
    </dgm:pt>
    <dgm:pt modelId="{2607D537-C31C-46FB-A7C9-F562EF2E5EF2}" type="pres">
      <dgm:prSet presAssocID="{2C61CA8E-50FE-4F83-BA9F-274EE3B3205C}" presName="rootConnector" presStyleLbl="node2" presStyleIdx="1" presStyleCnt="3"/>
      <dgm:spPr/>
    </dgm:pt>
    <dgm:pt modelId="{03432982-2A1D-4BE7-A066-B11BD8088FBA}" type="pres">
      <dgm:prSet presAssocID="{2C61CA8E-50FE-4F83-BA9F-274EE3B3205C}" presName="hierChild4" presStyleCnt="0"/>
      <dgm:spPr/>
    </dgm:pt>
    <dgm:pt modelId="{BA4432EB-0715-47AA-85E8-FB1EA647BDAF}" type="pres">
      <dgm:prSet presAssocID="{2C61CA8E-50FE-4F83-BA9F-274EE3B3205C}" presName="hierChild5" presStyleCnt="0"/>
      <dgm:spPr/>
    </dgm:pt>
    <dgm:pt modelId="{F994504D-874B-47F8-ABFD-A03A869F6B26}" type="pres">
      <dgm:prSet presAssocID="{4AF00484-49CB-4A8C-B120-F0A4D4CC495A}" presName="Name37" presStyleLbl="parChTrans1D2" presStyleIdx="2" presStyleCnt="3"/>
      <dgm:spPr/>
    </dgm:pt>
    <dgm:pt modelId="{971C25B3-6E80-420A-AB4D-91985178844F}" type="pres">
      <dgm:prSet presAssocID="{324D96EF-6F4C-4AD6-ADAA-ED5DA8822760}" presName="hierRoot2" presStyleCnt="0">
        <dgm:presLayoutVars>
          <dgm:hierBranch val="init"/>
        </dgm:presLayoutVars>
      </dgm:prSet>
      <dgm:spPr/>
    </dgm:pt>
    <dgm:pt modelId="{7132029D-6A2B-4F86-B74B-F7C7DE17C7CA}" type="pres">
      <dgm:prSet presAssocID="{324D96EF-6F4C-4AD6-ADAA-ED5DA8822760}" presName="rootComposite" presStyleCnt="0"/>
      <dgm:spPr/>
    </dgm:pt>
    <dgm:pt modelId="{6BEAA920-FE68-4683-9DFB-5DF212679E6C}" type="pres">
      <dgm:prSet presAssocID="{324D96EF-6F4C-4AD6-ADAA-ED5DA8822760}" presName="rootText" presStyleLbl="node2" presStyleIdx="2" presStyleCnt="3">
        <dgm:presLayoutVars>
          <dgm:chPref val="3"/>
        </dgm:presLayoutVars>
      </dgm:prSet>
      <dgm:spPr/>
    </dgm:pt>
    <dgm:pt modelId="{39307970-CB86-431C-BFC8-41F25DB96832}" type="pres">
      <dgm:prSet presAssocID="{324D96EF-6F4C-4AD6-ADAA-ED5DA8822760}" presName="rootConnector" presStyleLbl="node2" presStyleIdx="2" presStyleCnt="3"/>
      <dgm:spPr/>
    </dgm:pt>
    <dgm:pt modelId="{BCBE57BE-8BB2-41FB-BD7B-54FB059B4B4B}" type="pres">
      <dgm:prSet presAssocID="{324D96EF-6F4C-4AD6-ADAA-ED5DA8822760}" presName="hierChild4" presStyleCnt="0"/>
      <dgm:spPr/>
    </dgm:pt>
    <dgm:pt modelId="{7C5AAB70-07B7-41CE-AD06-67043174B453}" type="pres">
      <dgm:prSet presAssocID="{324D96EF-6F4C-4AD6-ADAA-ED5DA8822760}" presName="hierChild5" presStyleCnt="0"/>
      <dgm:spPr/>
    </dgm:pt>
    <dgm:pt modelId="{376D3D6F-3F43-4FA6-8E3B-88B38A0912B8}" type="pres">
      <dgm:prSet presAssocID="{9552CC48-4348-4736-BD46-E363558EC15F}" presName="hierChild3" presStyleCnt="0"/>
      <dgm:spPr/>
    </dgm:pt>
  </dgm:ptLst>
  <dgm:cxnLst>
    <dgm:cxn modelId="{D1886B0B-3A42-423E-858E-44283D740C9A}" type="presOf" srcId="{2C61CA8E-50FE-4F83-BA9F-274EE3B3205C}" destId="{2607D537-C31C-46FB-A7C9-F562EF2E5EF2}" srcOrd="1" destOrd="0" presId="urn:microsoft.com/office/officeart/2005/8/layout/orgChart1"/>
    <dgm:cxn modelId="{E63B281E-8E08-4196-A7EB-A60F36A89CD2}" type="presOf" srcId="{2C61CA8E-50FE-4F83-BA9F-274EE3B3205C}" destId="{52A8DCA8-2738-4FD0-B2C0-C4B5043E187A}" srcOrd="0" destOrd="0" presId="urn:microsoft.com/office/officeart/2005/8/layout/orgChart1"/>
    <dgm:cxn modelId="{F04C8B47-7ED1-443F-BFDA-B366F6BC1374}" type="presOf" srcId="{EEB2E7A7-4C36-4687-95D8-64240B5361E7}" destId="{BBA725B4-DC32-49E8-A74F-F3690597C722}" srcOrd="0" destOrd="0" presId="urn:microsoft.com/office/officeart/2005/8/layout/orgChart1"/>
    <dgm:cxn modelId="{C039357A-C693-4E1A-B6B3-2AD49CC96613}" srcId="{0A83120D-2373-420F-807A-039220387093}" destId="{9552CC48-4348-4736-BD46-E363558EC15F}" srcOrd="0" destOrd="0" parTransId="{7B709AB9-021E-4F8C-BBD8-586EBB5AFDC2}" sibTransId="{B6175AEA-206B-433D-ADCB-8D3CC444D5A8}"/>
    <dgm:cxn modelId="{B7B0F67E-1172-4745-9459-39721394D815}" type="presOf" srcId="{77719FD2-4936-42ED-A643-56BC15EA4BCF}" destId="{CFC6602D-BE7D-41CE-BBCE-FC11072388F6}" srcOrd="0" destOrd="0" presId="urn:microsoft.com/office/officeart/2005/8/layout/orgChart1"/>
    <dgm:cxn modelId="{D1681381-B35E-4063-85F4-36BB5E271181}" srcId="{9552CC48-4348-4736-BD46-E363558EC15F}" destId="{EEB2E7A7-4C36-4687-95D8-64240B5361E7}" srcOrd="0" destOrd="0" parTransId="{8D7EA400-36BB-4413-9E8C-AFCFFABC9FA4}" sibTransId="{0468FED3-91BE-4D9F-B38B-F52AF5E3B685}"/>
    <dgm:cxn modelId="{57D65385-38E7-413B-8BAD-C601829FADEE}" type="presOf" srcId="{0A83120D-2373-420F-807A-039220387093}" destId="{81199903-8F49-4F1C-9598-49B38F60475C}" srcOrd="0" destOrd="0" presId="urn:microsoft.com/office/officeart/2005/8/layout/orgChart1"/>
    <dgm:cxn modelId="{1CCB0E91-F351-4743-9957-0B932FFE7F70}" type="presOf" srcId="{8D7EA400-36BB-4413-9E8C-AFCFFABC9FA4}" destId="{79524A59-4724-4538-B59A-FCCFE1606549}" srcOrd="0" destOrd="0" presId="urn:microsoft.com/office/officeart/2005/8/layout/orgChart1"/>
    <dgm:cxn modelId="{665501A7-9362-4687-B610-99D0BB51F2E1}" type="presOf" srcId="{9552CC48-4348-4736-BD46-E363558EC15F}" destId="{28C1156D-1863-4592-AC90-65C52D50A8ED}" srcOrd="1" destOrd="0" presId="urn:microsoft.com/office/officeart/2005/8/layout/orgChart1"/>
    <dgm:cxn modelId="{059513AA-54EE-47A3-B8A2-5558D1E081C8}" type="presOf" srcId="{9552CC48-4348-4736-BD46-E363558EC15F}" destId="{E140E3A6-C06E-40B4-9975-9A46C7D195E2}" srcOrd="0" destOrd="0" presId="urn:microsoft.com/office/officeart/2005/8/layout/orgChart1"/>
    <dgm:cxn modelId="{A09945AB-5587-4D41-A7BA-BB003874E4AA}" type="presOf" srcId="{EEB2E7A7-4C36-4687-95D8-64240B5361E7}" destId="{D0B6D57D-59FE-4F00-9E37-23E080507238}" srcOrd="1" destOrd="0" presId="urn:microsoft.com/office/officeart/2005/8/layout/orgChart1"/>
    <dgm:cxn modelId="{D58629BF-317A-49E3-8044-73D605B256F8}" srcId="{9552CC48-4348-4736-BD46-E363558EC15F}" destId="{2C61CA8E-50FE-4F83-BA9F-274EE3B3205C}" srcOrd="1" destOrd="0" parTransId="{77719FD2-4936-42ED-A643-56BC15EA4BCF}" sibTransId="{52308E1A-211F-40B5-9669-58882108A1A1}"/>
    <dgm:cxn modelId="{C8F2F2C5-91CE-4D3D-9545-8B38AD432CC2}" type="presOf" srcId="{4AF00484-49CB-4A8C-B120-F0A4D4CC495A}" destId="{F994504D-874B-47F8-ABFD-A03A869F6B26}" srcOrd="0" destOrd="0" presId="urn:microsoft.com/office/officeart/2005/8/layout/orgChart1"/>
    <dgm:cxn modelId="{647AB1D7-4849-4695-951E-86570F910558}" type="presOf" srcId="{324D96EF-6F4C-4AD6-ADAA-ED5DA8822760}" destId="{6BEAA920-FE68-4683-9DFB-5DF212679E6C}" srcOrd="0" destOrd="0" presId="urn:microsoft.com/office/officeart/2005/8/layout/orgChart1"/>
    <dgm:cxn modelId="{2D9C7EF6-526C-48EE-B6AE-07A6DB394564}" type="presOf" srcId="{324D96EF-6F4C-4AD6-ADAA-ED5DA8822760}" destId="{39307970-CB86-431C-BFC8-41F25DB96832}" srcOrd="1" destOrd="0" presId="urn:microsoft.com/office/officeart/2005/8/layout/orgChart1"/>
    <dgm:cxn modelId="{E9169DF8-6FC9-4139-A84D-51BF9F248571}" srcId="{9552CC48-4348-4736-BD46-E363558EC15F}" destId="{324D96EF-6F4C-4AD6-ADAA-ED5DA8822760}" srcOrd="2" destOrd="0" parTransId="{4AF00484-49CB-4A8C-B120-F0A4D4CC495A}" sibTransId="{1A8C5FA6-D388-48F5-B4AE-F48907839028}"/>
    <dgm:cxn modelId="{446742AF-2786-4ACD-92AB-D76473859EC9}" type="presParOf" srcId="{81199903-8F49-4F1C-9598-49B38F60475C}" destId="{00E95773-C525-403A-BD18-C8F4EB8D0608}" srcOrd="0" destOrd="0" presId="urn:microsoft.com/office/officeart/2005/8/layout/orgChart1"/>
    <dgm:cxn modelId="{736FA73B-2B5D-4B62-BAD6-11833ABCC3FD}" type="presParOf" srcId="{00E95773-C525-403A-BD18-C8F4EB8D0608}" destId="{21A0C6BA-658B-4E0B-A86E-4A1A2647A2EA}" srcOrd="0" destOrd="0" presId="urn:microsoft.com/office/officeart/2005/8/layout/orgChart1"/>
    <dgm:cxn modelId="{01B29833-72CF-4A32-9804-837DC074565A}" type="presParOf" srcId="{21A0C6BA-658B-4E0B-A86E-4A1A2647A2EA}" destId="{E140E3A6-C06E-40B4-9975-9A46C7D195E2}" srcOrd="0" destOrd="0" presId="urn:microsoft.com/office/officeart/2005/8/layout/orgChart1"/>
    <dgm:cxn modelId="{63E09162-5998-4D45-9CCD-916F13DF3F45}" type="presParOf" srcId="{21A0C6BA-658B-4E0B-A86E-4A1A2647A2EA}" destId="{28C1156D-1863-4592-AC90-65C52D50A8ED}" srcOrd="1" destOrd="0" presId="urn:microsoft.com/office/officeart/2005/8/layout/orgChart1"/>
    <dgm:cxn modelId="{14D0DFE5-A11B-45F2-ABFF-7E299A03715F}" type="presParOf" srcId="{00E95773-C525-403A-BD18-C8F4EB8D0608}" destId="{EC356172-CB32-4CEB-8CC0-79B3D651B5EC}" srcOrd="1" destOrd="0" presId="urn:microsoft.com/office/officeart/2005/8/layout/orgChart1"/>
    <dgm:cxn modelId="{B6CF2040-5823-45F8-B5B1-3D9ED97B687D}" type="presParOf" srcId="{EC356172-CB32-4CEB-8CC0-79B3D651B5EC}" destId="{79524A59-4724-4538-B59A-FCCFE1606549}" srcOrd="0" destOrd="0" presId="urn:microsoft.com/office/officeart/2005/8/layout/orgChart1"/>
    <dgm:cxn modelId="{9DF1A027-02CB-4049-9989-F93A558DEBF8}" type="presParOf" srcId="{EC356172-CB32-4CEB-8CC0-79B3D651B5EC}" destId="{C5E2188B-54E6-4F20-9971-2836779484A8}" srcOrd="1" destOrd="0" presId="urn:microsoft.com/office/officeart/2005/8/layout/orgChart1"/>
    <dgm:cxn modelId="{FDE82F2E-C2B1-457F-A9CB-AB23ADE49D83}" type="presParOf" srcId="{C5E2188B-54E6-4F20-9971-2836779484A8}" destId="{8C3D9EE4-66CB-47A3-A79D-DC3960938EFD}" srcOrd="0" destOrd="0" presId="urn:microsoft.com/office/officeart/2005/8/layout/orgChart1"/>
    <dgm:cxn modelId="{4CAC6727-6505-4F11-8F95-DE5C2E037B25}" type="presParOf" srcId="{8C3D9EE4-66CB-47A3-A79D-DC3960938EFD}" destId="{BBA725B4-DC32-49E8-A74F-F3690597C722}" srcOrd="0" destOrd="0" presId="urn:microsoft.com/office/officeart/2005/8/layout/orgChart1"/>
    <dgm:cxn modelId="{6E1C5F2E-4BEC-484D-A138-5460CE64576F}" type="presParOf" srcId="{8C3D9EE4-66CB-47A3-A79D-DC3960938EFD}" destId="{D0B6D57D-59FE-4F00-9E37-23E080507238}" srcOrd="1" destOrd="0" presId="urn:microsoft.com/office/officeart/2005/8/layout/orgChart1"/>
    <dgm:cxn modelId="{3D7DE29A-D95B-4446-BA56-D3215C00E0FA}" type="presParOf" srcId="{C5E2188B-54E6-4F20-9971-2836779484A8}" destId="{D90F9991-B679-4C02-8C41-86F0C395BA6A}" srcOrd="1" destOrd="0" presId="urn:microsoft.com/office/officeart/2005/8/layout/orgChart1"/>
    <dgm:cxn modelId="{3CD2A622-33FC-4CA1-B2E5-CE128B7C0FE6}" type="presParOf" srcId="{C5E2188B-54E6-4F20-9971-2836779484A8}" destId="{5D3CA7C5-BF66-4F1A-8BF9-30A055AE296E}" srcOrd="2" destOrd="0" presId="urn:microsoft.com/office/officeart/2005/8/layout/orgChart1"/>
    <dgm:cxn modelId="{96D16FA1-174A-448B-A3AE-774A7FFD29A4}" type="presParOf" srcId="{EC356172-CB32-4CEB-8CC0-79B3D651B5EC}" destId="{CFC6602D-BE7D-41CE-BBCE-FC11072388F6}" srcOrd="2" destOrd="0" presId="urn:microsoft.com/office/officeart/2005/8/layout/orgChart1"/>
    <dgm:cxn modelId="{E2A81A78-0164-43A0-BDDB-11323B4B9A97}" type="presParOf" srcId="{EC356172-CB32-4CEB-8CC0-79B3D651B5EC}" destId="{56A24D58-8406-44CA-B905-35D1911224BC}" srcOrd="3" destOrd="0" presId="urn:microsoft.com/office/officeart/2005/8/layout/orgChart1"/>
    <dgm:cxn modelId="{87EFF3B8-17D2-4577-8EF4-D5A43BF5FC50}" type="presParOf" srcId="{56A24D58-8406-44CA-B905-35D1911224BC}" destId="{CFC02063-D3D6-49D9-8F5D-E39AA54817ED}" srcOrd="0" destOrd="0" presId="urn:microsoft.com/office/officeart/2005/8/layout/orgChart1"/>
    <dgm:cxn modelId="{CAF3D60D-1404-45F2-ABF0-3C5BA08C77D7}" type="presParOf" srcId="{CFC02063-D3D6-49D9-8F5D-E39AA54817ED}" destId="{52A8DCA8-2738-4FD0-B2C0-C4B5043E187A}" srcOrd="0" destOrd="0" presId="urn:microsoft.com/office/officeart/2005/8/layout/orgChart1"/>
    <dgm:cxn modelId="{A0114E36-68CC-4BBA-8AEF-CD5B28439BC1}" type="presParOf" srcId="{CFC02063-D3D6-49D9-8F5D-E39AA54817ED}" destId="{2607D537-C31C-46FB-A7C9-F562EF2E5EF2}" srcOrd="1" destOrd="0" presId="urn:microsoft.com/office/officeart/2005/8/layout/orgChart1"/>
    <dgm:cxn modelId="{B1756283-44FC-4E6E-B77A-CDE3DE99EBE6}" type="presParOf" srcId="{56A24D58-8406-44CA-B905-35D1911224BC}" destId="{03432982-2A1D-4BE7-A066-B11BD8088FBA}" srcOrd="1" destOrd="0" presId="urn:microsoft.com/office/officeart/2005/8/layout/orgChart1"/>
    <dgm:cxn modelId="{642E316B-A0DA-42C9-B915-B517EE819AC5}" type="presParOf" srcId="{56A24D58-8406-44CA-B905-35D1911224BC}" destId="{BA4432EB-0715-47AA-85E8-FB1EA647BDAF}" srcOrd="2" destOrd="0" presId="urn:microsoft.com/office/officeart/2005/8/layout/orgChart1"/>
    <dgm:cxn modelId="{FC50591A-18A7-4866-9996-E4B73E50C220}" type="presParOf" srcId="{EC356172-CB32-4CEB-8CC0-79B3D651B5EC}" destId="{F994504D-874B-47F8-ABFD-A03A869F6B26}" srcOrd="4" destOrd="0" presId="urn:microsoft.com/office/officeart/2005/8/layout/orgChart1"/>
    <dgm:cxn modelId="{667371D5-625F-4585-9C16-4F7011E3027F}" type="presParOf" srcId="{EC356172-CB32-4CEB-8CC0-79B3D651B5EC}" destId="{971C25B3-6E80-420A-AB4D-91985178844F}" srcOrd="5" destOrd="0" presId="urn:microsoft.com/office/officeart/2005/8/layout/orgChart1"/>
    <dgm:cxn modelId="{8CBC7410-DF54-4303-B709-DE2884DA2270}" type="presParOf" srcId="{971C25B3-6E80-420A-AB4D-91985178844F}" destId="{7132029D-6A2B-4F86-B74B-F7C7DE17C7CA}" srcOrd="0" destOrd="0" presId="urn:microsoft.com/office/officeart/2005/8/layout/orgChart1"/>
    <dgm:cxn modelId="{85573008-ADA8-490C-8499-90CF6232E753}" type="presParOf" srcId="{7132029D-6A2B-4F86-B74B-F7C7DE17C7CA}" destId="{6BEAA920-FE68-4683-9DFB-5DF212679E6C}" srcOrd="0" destOrd="0" presId="urn:microsoft.com/office/officeart/2005/8/layout/orgChart1"/>
    <dgm:cxn modelId="{4CB521BA-25AB-447A-A358-BC09D0C8E2F9}" type="presParOf" srcId="{7132029D-6A2B-4F86-B74B-F7C7DE17C7CA}" destId="{39307970-CB86-431C-BFC8-41F25DB96832}" srcOrd="1" destOrd="0" presId="urn:microsoft.com/office/officeart/2005/8/layout/orgChart1"/>
    <dgm:cxn modelId="{0B24EB89-DC27-4DEE-ACEE-8792C42F1CDF}" type="presParOf" srcId="{971C25B3-6E80-420A-AB4D-91985178844F}" destId="{BCBE57BE-8BB2-41FB-BD7B-54FB059B4B4B}" srcOrd="1" destOrd="0" presId="urn:microsoft.com/office/officeart/2005/8/layout/orgChart1"/>
    <dgm:cxn modelId="{C0C90BE7-7FE2-4719-BCA7-27D15A5D7847}" type="presParOf" srcId="{971C25B3-6E80-420A-AB4D-91985178844F}" destId="{7C5AAB70-07B7-41CE-AD06-67043174B453}" srcOrd="2" destOrd="0" presId="urn:microsoft.com/office/officeart/2005/8/layout/orgChart1"/>
    <dgm:cxn modelId="{B531888B-6447-49A1-B6A6-1AFA5E98E587}" type="presParOf" srcId="{00E95773-C525-403A-BD18-C8F4EB8D0608}" destId="{376D3D6F-3F43-4FA6-8E3B-88B38A0912B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691ED4C-D7B2-401A-8931-1E7CCAC463FA}" type="doc">
      <dgm:prSet loTypeId="urn:microsoft.com/office/officeart/2005/8/layout/venn1" loCatId="relationship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2E6BE611-C941-441A-BF9B-B4FD572D6963}">
      <dgm:prSet/>
      <dgm:spPr/>
      <dgm:t>
        <a:bodyPr/>
        <a:lstStyle/>
        <a:p>
          <a:r>
            <a:rPr lang="de-DE" dirty="0" err="1"/>
            <a:t>Candidate</a:t>
          </a:r>
          <a:r>
            <a:rPr lang="de-DE" dirty="0"/>
            <a:t> Portal &amp; Talent Pools</a:t>
          </a:r>
        </a:p>
      </dgm:t>
    </dgm:pt>
    <dgm:pt modelId="{5C3E96C4-0674-4EB9-89AD-2C700169BE61}" type="parTrans" cxnId="{42AE9DFF-4AD2-4035-9FD2-1B7C74604E26}">
      <dgm:prSet/>
      <dgm:spPr/>
      <dgm:t>
        <a:bodyPr/>
        <a:lstStyle/>
        <a:p>
          <a:endParaRPr lang="de-DE"/>
        </a:p>
      </dgm:t>
    </dgm:pt>
    <dgm:pt modelId="{362FA455-EA5B-4CC2-8CBB-232CFC2905C7}" type="sibTrans" cxnId="{42AE9DFF-4AD2-4035-9FD2-1B7C74604E26}">
      <dgm:prSet/>
      <dgm:spPr/>
      <dgm:t>
        <a:bodyPr/>
        <a:lstStyle/>
        <a:p>
          <a:endParaRPr lang="de-DE"/>
        </a:p>
      </dgm:t>
    </dgm:pt>
    <dgm:pt modelId="{048D9898-6AB8-46E6-BE05-3E20F24837A4}">
      <dgm:prSet/>
      <dgm:spPr/>
      <dgm:t>
        <a:bodyPr/>
        <a:lstStyle/>
        <a:p>
          <a:r>
            <a:rPr lang="de-DE" dirty="0" err="1"/>
            <a:t>Offer</a:t>
          </a:r>
          <a:r>
            <a:rPr lang="de-DE" dirty="0"/>
            <a:t> </a:t>
          </a:r>
          <a:r>
            <a:rPr lang="de-DE" dirty="0" err="1"/>
            <a:t>Approval</a:t>
          </a:r>
          <a:r>
            <a:rPr lang="de-DE" dirty="0"/>
            <a:t> &amp; Letter</a:t>
          </a:r>
        </a:p>
      </dgm:t>
    </dgm:pt>
    <dgm:pt modelId="{7A6BE5F5-9537-4837-A1CD-3F944B92D0B8}" type="parTrans" cxnId="{1A972545-36AE-4BA5-875E-087E546C8A2E}">
      <dgm:prSet/>
      <dgm:spPr/>
      <dgm:t>
        <a:bodyPr/>
        <a:lstStyle/>
        <a:p>
          <a:endParaRPr lang="de-DE"/>
        </a:p>
      </dgm:t>
    </dgm:pt>
    <dgm:pt modelId="{8A5E6295-730B-4BAA-BA24-6CD2E9E420AA}" type="sibTrans" cxnId="{1A972545-36AE-4BA5-875E-087E546C8A2E}">
      <dgm:prSet/>
      <dgm:spPr/>
      <dgm:t>
        <a:bodyPr/>
        <a:lstStyle/>
        <a:p>
          <a:endParaRPr lang="de-DE"/>
        </a:p>
      </dgm:t>
    </dgm:pt>
    <dgm:pt modelId="{7191897D-124D-497D-994A-B4B46EFBE1D0}">
      <dgm:prSet/>
      <dgm:spPr/>
      <dgm:t>
        <a:bodyPr/>
        <a:lstStyle/>
        <a:p>
          <a:r>
            <a:rPr lang="de-DE"/>
            <a:t>Management von Requisitions (Stellenanforderungen)</a:t>
          </a:r>
        </a:p>
      </dgm:t>
    </dgm:pt>
    <dgm:pt modelId="{EE6B6A21-B23A-4D1A-8037-93EC7D0EC944}" type="parTrans" cxnId="{E892CA1E-EF06-4F08-AF8C-0C16BCFDE228}">
      <dgm:prSet/>
      <dgm:spPr/>
      <dgm:t>
        <a:bodyPr/>
        <a:lstStyle/>
        <a:p>
          <a:endParaRPr lang="de-DE"/>
        </a:p>
      </dgm:t>
    </dgm:pt>
    <dgm:pt modelId="{8CBA59EB-1299-4B8E-B4A1-0302A4E95711}" type="sibTrans" cxnId="{E892CA1E-EF06-4F08-AF8C-0C16BCFDE228}">
      <dgm:prSet/>
      <dgm:spPr/>
      <dgm:t>
        <a:bodyPr/>
        <a:lstStyle/>
        <a:p>
          <a:endParaRPr lang="de-DE"/>
        </a:p>
      </dgm:t>
    </dgm:pt>
    <dgm:pt modelId="{BBDC0FB6-9C7D-4400-88CA-FA14F94D983C}">
      <dgm:prSet/>
      <dgm:spPr/>
      <dgm:t>
        <a:bodyPr/>
        <a:lstStyle/>
        <a:p>
          <a:r>
            <a:rPr lang="de-DE"/>
            <a:t>Application Pipeline (Candidate Pipeline)</a:t>
          </a:r>
        </a:p>
      </dgm:t>
    </dgm:pt>
    <dgm:pt modelId="{4772EC7B-CE3A-4D2A-ACBF-6A0279DFAA3D}" type="parTrans" cxnId="{B6252AA0-AF24-46A7-90CA-3C8CF4D304D2}">
      <dgm:prSet/>
      <dgm:spPr/>
      <dgm:t>
        <a:bodyPr/>
        <a:lstStyle/>
        <a:p>
          <a:endParaRPr lang="de-DE"/>
        </a:p>
      </dgm:t>
    </dgm:pt>
    <dgm:pt modelId="{663B3420-9DAC-4093-BA36-A2F1F2E92ADA}" type="sibTrans" cxnId="{B6252AA0-AF24-46A7-90CA-3C8CF4D304D2}">
      <dgm:prSet/>
      <dgm:spPr/>
      <dgm:t>
        <a:bodyPr/>
        <a:lstStyle/>
        <a:p>
          <a:endParaRPr lang="de-DE"/>
        </a:p>
      </dgm:t>
    </dgm:pt>
    <dgm:pt modelId="{1C8263FF-2C66-4BA5-A337-43DC17FB5FF0}">
      <dgm:prSet/>
      <dgm:spPr/>
      <dgm:t>
        <a:bodyPr/>
        <a:lstStyle/>
        <a:p>
          <a:r>
            <a:rPr lang="de-DE" dirty="0" err="1"/>
            <a:t>Candidate</a:t>
          </a:r>
          <a:r>
            <a:rPr lang="de-DE" dirty="0"/>
            <a:t>-Database</a:t>
          </a:r>
        </a:p>
      </dgm:t>
    </dgm:pt>
    <dgm:pt modelId="{3EB63329-F613-4A50-AC3F-E3F64BAE7114}" type="parTrans" cxnId="{6C5DC9C6-26EC-4AC8-A2D3-925F7D51C656}">
      <dgm:prSet/>
      <dgm:spPr/>
      <dgm:t>
        <a:bodyPr/>
        <a:lstStyle/>
        <a:p>
          <a:endParaRPr lang="de-DE"/>
        </a:p>
      </dgm:t>
    </dgm:pt>
    <dgm:pt modelId="{AA4AF430-F352-4ED7-877F-781D388D153F}" type="sibTrans" cxnId="{6C5DC9C6-26EC-4AC8-A2D3-925F7D51C656}">
      <dgm:prSet/>
      <dgm:spPr/>
      <dgm:t>
        <a:bodyPr/>
        <a:lstStyle/>
        <a:p>
          <a:endParaRPr lang="de-DE"/>
        </a:p>
      </dgm:t>
    </dgm:pt>
    <dgm:pt modelId="{06062FF2-D315-4E17-9A7B-F30E3186B2E7}">
      <dgm:prSet/>
      <dgm:spPr/>
      <dgm:t>
        <a:bodyPr/>
        <a:lstStyle/>
        <a:p>
          <a:r>
            <a:rPr lang="de-DE" dirty="0"/>
            <a:t>Interviewplanung und Durchführung</a:t>
          </a:r>
        </a:p>
      </dgm:t>
    </dgm:pt>
    <dgm:pt modelId="{BC6B1409-4527-4310-ADAF-D639AF1F2CA3}" type="parTrans" cxnId="{502B4CB2-29B0-4233-A70B-6F4DC57CD150}">
      <dgm:prSet/>
      <dgm:spPr/>
      <dgm:t>
        <a:bodyPr/>
        <a:lstStyle/>
        <a:p>
          <a:endParaRPr lang="de-DE"/>
        </a:p>
      </dgm:t>
    </dgm:pt>
    <dgm:pt modelId="{DB5C20E7-4707-44CA-8789-CE45181D8CAC}" type="sibTrans" cxnId="{502B4CB2-29B0-4233-A70B-6F4DC57CD150}">
      <dgm:prSet/>
      <dgm:spPr/>
      <dgm:t>
        <a:bodyPr/>
        <a:lstStyle/>
        <a:p>
          <a:endParaRPr lang="de-DE"/>
        </a:p>
      </dgm:t>
    </dgm:pt>
    <dgm:pt modelId="{A4674690-7721-44B8-BC88-F5EDFA99F24A}" type="pres">
      <dgm:prSet presAssocID="{F691ED4C-D7B2-401A-8931-1E7CCAC463FA}" presName="compositeShape" presStyleCnt="0">
        <dgm:presLayoutVars>
          <dgm:chMax val="7"/>
          <dgm:dir/>
          <dgm:resizeHandles val="exact"/>
        </dgm:presLayoutVars>
      </dgm:prSet>
      <dgm:spPr/>
    </dgm:pt>
    <dgm:pt modelId="{1B3AAC71-D656-40F1-AED7-DCAF3E41265E}" type="pres">
      <dgm:prSet presAssocID="{2E6BE611-C941-441A-BF9B-B4FD572D6963}" presName="circ1" presStyleLbl="vennNode1" presStyleIdx="0" presStyleCnt="6"/>
      <dgm:spPr/>
    </dgm:pt>
    <dgm:pt modelId="{73A1A878-AE61-45E9-876E-9AEAAFAC6267}" type="pres">
      <dgm:prSet presAssocID="{2E6BE611-C941-441A-BF9B-B4FD572D6963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EF9D3670-FBF7-47D4-B4B2-92C442AA5DE1}" type="pres">
      <dgm:prSet presAssocID="{048D9898-6AB8-46E6-BE05-3E20F24837A4}" presName="circ2" presStyleLbl="vennNode1" presStyleIdx="1" presStyleCnt="6"/>
      <dgm:spPr/>
    </dgm:pt>
    <dgm:pt modelId="{2B53509D-F4C5-4678-8332-268E743F1B77}" type="pres">
      <dgm:prSet presAssocID="{048D9898-6AB8-46E6-BE05-3E20F24837A4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1C8693EE-A397-4DD3-87C6-5FF670053F61}" type="pres">
      <dgm:prSet presAssocID="{7191897D-124D-497D-994A-B4B46EFBE1D0}" presName="circ3" presStyleLbl="vennNode1" presStyleIdx="2" presStyleCnt="6"/>
      <dgm:spPr/>
    </dgm:pt>
    <dgm:pt modelId="{50EA03EF-47F2-4E8E-B208-B4963976F43B}" type="pres">
      <dgm:prSet presAssocID="{7191897D-124D-497D-994A-B4B46EFBE1D0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0C72962D-A6D9-44D2-8386-F83358E31EDF}" type="pres">
      <dgm:prSet presAssocID="{BBDC0FB6-9C7D-4400-88CA-FA14F94D983C}" presName="circ4" presStyleLbl="vennNode1" presStyleIdx="3" presStyleCnt="6"/>
      <dgm:spPr/>
    </dgm:pt>
    <dgm:pt modelId="{4D758090-DBB7-40F2-9513-46AB67F6ADDD}" type="pres">
      <dgm:prSet presAssocID="{BBDC0FB6-9C7D-4400-88CA-FA14F94D983C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B09E5E1F-6B40-485A-858E-5791E231F762}" type="pres">
      <dgm:prSet presAssocID="{1C8263FF-2C66-4BA5-A337-43DC17FB5FF0}" presName="circ5" presStyleLbl="vennNode1" presStyleIdx="4" presStyleCnt="6"/>
      <dgm:spPr/>
    </dgm:pt>
    <dgm:pt modelId="{021FC600-E4E4-477F-8C02-56182CE60B72}" type="pres">
      <dgm:prSet presAssocID="{1C8263FF-2C66-4BA5-A337-43DC17FB5FF0}" presName="circ5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498B1888-FF1C-4EEC-BEB5-E66F405E643D}" type="pres">
      <dgm:prSet presAssocID="{06062FF2-D315-4E17-9A7B-F30E3186B2E7}" presName="circ6" presStyleLbl="vennNode1" presStyleIdx="5" presStyleCnt="6"/>
      <dgm:spPr/>
    </dgm:pt>
    <dgm:pt modelId="{DF01F012-98C8-4DF0-ABF9-E056A50443CD}" type="pres">
      <dgm:prSet presAssocID="{06062FF2-D315-4E17-9A7B-F30E3186B2E7}" presName="circ6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E892CA1E-EF06-4F08-AF8C-0C16BCFDE228}" srcId="{F691ED4C-D7B2-401A-8931-1E7CCAC463FA}" destId="{7191897D-124D-497D-994A-B4B46EFBE1D0}" srcOrd="2" destOrd="0" parTransId="{EE6B6A21-B23A-4D1A-8037-93EC7D0EC944}" sibTransId="{8CBA59EB-1299-4B8E-B4A1-0302A4E95711}"/>
    <dgm:cxn modelId="{0478F22B-64CA-4CF3-80D4-9B2BDA96A1D9}" type="presOf" srcId="{06062FF2-D315-4E17-9A7B-F30E3186B2E7}" destId="{DF01F012-98C8-4DF0-ABF9-E056A50443CD}" srcOrd="0" destOrd="0" presId="urn:microsoft.com/office/officeart/2005/8/layout/venn1"/>
    <dgm:cxn modelId="{1BA66A35-51B7-49BC-8F7E-A575E54943BC}" type="presOf" srcId="{7191897D-124D-497D-994A-B4B46EFBE1D0}" destId="{50EA03EF-47F2-4E8E-B208-B4963976F43B}" srcOrd="0" destOrd="0" presId="urn:microsoft.com/office/officeart/2005/8/layout/venn1"/>
    <dgm:cxn modelId="{1A972545-36AE-4BA5-875E-087E546C8A2E}" srcId="{F691ED4C-D7B2-401A-8931-1E7CCAC463FA}" destId="{048D9898-6AB8-46E6-BE05-3E20F24837A4}" srcOrd="1" destOrd="0" parTransId="{7A6BE5F5-9537-4837-A1CD-3F944B92D0B8}" sibTransId="{8A5E6295-730B-4BAA-BA24-6CD2E9E420AA}"/>
    <dgm:cxn modelId="{1208C085-F77B-439B-BB3D-6476EAE69A5C}" type="presOf" srcId="{048D9898-6AB8-46E6-BE05-3E20F24837A4}" destId="{2B53509D-F4C5-4678-8332-268E743F1B77}" srcOrd="0" destOrd="0" presId="urn:microsoft.com/office/officeart/2005/8/layout/venn1"/>
    <dgm:cxn modelId="{C7916C86-06FE-42A5-B7DF-D404DF76C801}" type="presOf" srcId="{2E6BE611-C941-441A-BF9B-B4FD572D6963}" destId="{73A1A878-AE61-45E9-876E-9AEAAFAC6267}" srcOrd="0" destOrd="0" presId="urn:microsoft.com/office/officeart/2005/8/layout/venn1"/>
    <dgm:cxn modelId="{7FF9EB8D-4C6E-4076-86D9-6519E240F28A}" type="presOf" srcId="{BBDC0FB6-9C7D-4400-88CA-FA14F94D983C}" destId="{4D758090-DBB7-40F2-9513-46AB67F6ADDD}" srcOrd="0" destOrd="0" presId="urn:microsoft.com/office/officeart/2005/8/layout/venn1"/>
    <dgm:cxn modelId="{F4F3C492-3A75-44B0-8FA7-67A0787E9694}" type="presOf" srcId="{F691ED4C-D7B2-401A-8931-1E7CCAC463FA}" destId="{A4674690-7721-44B8-BC88-F5EDFA99F24A}" srcOrd="0" destOrd="0" presId="urn:microsoft.com/office/officeart/2005/8/layout/venn1"/>
    <dgm:cxn modelId="{B6252AA0-AF24-46A7-90CA-3C8CF4D304D2}" srcId="{F691ED4C-D7B2-401A-8931-1E7CCAC463FA}" destId="{BBDC0FB6-9C7D-4400-88CA-FA14F94D983C}" srcOrd="3" destOrd="0" parTransId="{4772EC7B-CE3A-4D2A-ACBF-6A0279DFAA3D}" sibTransId="{663B3420-9DAC-4093-BA36-A2F1F2E92ADA}"/>
    <dgm:cxn modelId="{502B4CB2-29B0-4233-A70B-6F4DC57CD150}" srcId="{F691ED4C-D7B2-401A-8931-1E7CCAC463FA}" destId="{06062FF2-D315-4E17-9A7B-F30E3186B2E7}" srcOrd="5" destOrd="0" parTransId="{BC6B1409-4527-4310-ADAF-D639AF1F2CA3}" sibTransId="{DB5C20E7-4707-44CA-8789-CE45181D8CAC}"/>
    <dgm:cxn modelId="{6C5DC9C6-26EC-4AC8-A2D3-925F7D51C656}" srcId="{F691ED4C-D7B2-401A-8931-1E7CCAC463FA}" destId="{1C8263FF-2C66-4BA5-A337-43DC17FB5FF0}" srcOrd="4" destOrd="0" parTransId="{3EB63329-F613-4A50-AC3F-E3F64BAE7114}" sibTransId="{AA4AF430-F352-4ED7-877F-781D388D153F}"/>
    <dgm:cxn modelId="{119250D7-4CB7-44A8-BB65-15521909356A}" type="presOf" srcId="{1C8263FF-2C66-4BA5-A337-43DC17FB5FF0}" destId="{021FC600-E4E4-477F-8C02-56182CE60B72}" srcOrd="0" destOrd="0" presId="urn:microsoft.com/office/officeart/2005/8/layout/venn1"/>
    <dgm:cxn modelId="{42AE9DFF-4AD2-4035-9FD2-1B7C74604E26}" srcId="{F691ED4C-D7B2-401A-8931-1E7CCAC463FA}" destId="{2E6BE611-C941-441A-BF9B-B4FD572D6963}" srcOrd="0" destOrd="0" parTransId="{5C3E96C4-0674-4EB9-89AD-2C700169BE61}" sibTransId="{362FA455-EA5B-4CC2-8CBB-232CFC2905C7}"/>
    <dgm:cxn modelId="{DEFFCF31-1422-42F3-B407-AEC35398B32D}" type="presParOf" srcId="{A4674690-7721-44B8-BC88-F5EDFA99F24A}" destId="{1B3AAC71-D656-40F1-AED7-DCAF3E41265E}" srcOrd="0" destOrd="0" presId="urn:microsoft.com/office/officeart/2005/8/layout/venn1"/>
    <dgm:cxn modelId="{35A124B4-8336-4B16-9973-C3F689269D1E}" type="presParOf" srcId="{A4674690-7721-44B8-BC88-F5EDFA99F24A}" destId="{73A1A878-AE61-45E9-876E-9AEAAFAC6267}" srcOrd="1" destOrd="0" presId="urn:microsoft.com/office/officeart/2005/8/layout/venn1"/>
    <dgm:cxn modelId="{C16CAACD-5035-4822-AA6E-1B4E9E2C3FB8}" type="presParOf" srcId="{A4674690-7721-44B8-BC88-F5EDFA99F24A}" destId="{EF9D3670-FBF7-47D4-B4B2-92C442AA5DE1}" srcOrd="2" destOrd="0" presId="urn:microsoft.com/office/officeart/2005/8/layout/venn1"/>
    <dgm:cxn modelId="{5D11036B-1719-4BDF-A480-CBE90C6D6211}" type="presParOf" srcId="{A4674690-7721-44B8-BC88-F5EDFA99F24A}" destId="{2B53509D-F4C5-4678-8332-268E743F1B77}" srcOrd="3" destOrd="0" presId="urn:microsoft.com/office/officeart/2005/8/layout/venn1"/>
    <dgm:cxn modelId="{17BB5E8B-CEBF-4546-A203-8A13D9CEB640}" type="presParOf" srcId="{A4674690-7721-44B8-BC88-F5EDFA99F24A}" destId="{1C8693EE-A397-4DD3-87C6-5FF670053F61}" srcOrd="4" destOrd="0" presId="urn:microsoft.com/office/officeart/2005/8/layout/venn1"/>
    <dgm:cxn modelId="{ED9204C5-1E80-466F-92DE-CF798500C7F2}" type="presParOf" srcId="{A4674690-7721-44B8-BC88-F5EDFA99F24A}" destId="{50EA03EF-47F2-4E8E-B208-B4963976F43B}" srcOrd="5" destOrd="0" presId="urn:microsoft.com/office/officeart/2005/8/layout/venn1"/>
    <dgm:cxn modelId="{EBCD22D4-B45B-41DC-810C-BEC52E87AD18}" type="presParOf" srcId="{A4674690-7721-44B8-BC88-F5EDFA99F24A}" destId="{0C72962D-A6D9-44D2-8386-F83358E31EDF}" srcOrd="6" destOrd="0" presId="urn:microsoft.com/office/officeart/2005/8/layout/venn1"/>
    <dgm:cxn modelId="{5496047B-82D9-4545-8886-E417CC008F20}" type="presParOf" srcId="{A4674690-7721-44B8-BC88-F5EDFA99F24A}" destId="{4D758090-DBB7-40F2-9513-46AB67F6ADDD}" srcOrd="7" destOrd="0" presId="urn:microsoft.com/office/officeart/2005/8/layout/venn1"/>
    <dgm:cxn modelId="{FC57F094-C06E-42A9-81FC-A36483FC395D}" type="presParOf" srcId="{A4674690-7721-44B8-BC88-F5EDFA99F24A}" destId="{B09E5E1F-6B40-485A-858E-5791E231F762}" srcOrd="8" destOrd="0" presId="urn:microsoft.com/office/officeart/2005/8/layout/venn1"/>
    <dgm:cxn modelId="{4D07B260-6F76-4AB6-9495-A1C6B6FCBAC4}" type="presParOf" srcId="{A4674690-7721-44B8-BC88-F5EDFA99F24A}" destId="{021FC600-E4E4-477F-8C02-56182CE60B72}" srcOrd="9" destOrd="0" presId="urn:microsoft.com/office/officeart/2005/8/layout/venn1"/>
    <dgm:cxn modelId="{998D1AAF-0B9A-4B76-BE7C-17EFED18BDBA}" type="presParOf" srcId="{A4674690-7721-44B8-BC88-F5EDFA99F24A}" destId="{498B1888-FF1C-4EEC-BEB5-E66F405E643D}" srcOrd="10" destOrd="0" presId="urn:microsoft.com/office/officeart/2005/8/layout/venn1"/>
    <dgm:cxn modelId="{9FDEC4AF-D29A-419B-B832-CD1DD879CB5A}" type="presParOf" srcId="{A4674690-7721-44B8-BC88-F5EDFA99F24A}" destId="{DF01F012-98C8-4DF0-ABF9-E056A50443CD}" srcOrd="11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AD7ED0B-47F1-4E65-9BBB-BA7C6D39E1D6}" type="doc">
      <dgm:prSet loTypeId="urn:microsoft.com/office/officeart/2005/8/layout/pyramid2" loCatId="pyramid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9100B200-FA6E-417D-B282-DE68482C9DA8}">
      <dgm:prSet/>
      <dgm:spPr/>
      <dgm:t>
        <a:bodyPr/>
        <a:lstStyle/>
        <a:p>
          <a:r>
            <a:rPr lang="de-DE" dirty="0" err="1"/>
            <a:t>Advanced</a:t>
          </a:r>
          <a:r>
            <a:rPr lang="de-DE" dirty="0"/>
            <a:t> Analytics</a:t>
          </a:r>
        </a:p>
      </dgm:t>
    </dgm:pt>
    <dgm:pt modelId="{31E48BB3-A64E-4062-A793-DDBE05900CDC}" type="parTrans" cxnId="{FF400476-D01E-4C4F-BB0A-92DC1244FF2F}">
      <dgm:prSet/>
      <dgm:spPr/>
      <dgm:t>
        <a:bodyPr/>
        <a:lstStyle/>
        <a:p>
          <a:endParaRPr lang="de-DE"/>
        </a:p>
      </dgm:t>
    </dgm:pt>
    <dgm:pt modelId="{C73B7B24-883C-4876-80D1-A3B85A6C69DE}" type="sibTrans" cxnId="{FF400476-D01E-4C4F-BB0A-92DC1244FF2F}">
      <dgm:prSet/>
      <dgm:spPr/>
      <dgm:t>
        <a:bodyPr/>
        <a:lstStyle/>
        <a:p>
          <a:endParaRPr lang="de-DE"/>
        </a:p>
      </dgm:t>
    </dgm:pt>
    <dgm:pt modelId="{AEE380A5-4E9A-4A15-9CEF-AD33123A3E67}">
      <dgm:prSet/>
      <dgm:spPr/>
      <dgm:t>
        <a:bodyPr/>
        <a:lstStyle/>
        <a:p>
          <a:r>
            <a:rPr lang="de-DE" dirty="0"/>
            <a:t>Marketingkampagnen (Marketing-Emails)</a:t>
          </a:r>
        </a:p>
      </dgm:t>
    </dgm:pt>
    <dgm:pt modelId="{E36D661D-CF37-4805-B738-03A8FC5DFDA8}" type="parTrans" cxnId="{8EBC8CA8-3A6F-4420-9844-C452E03A3072}">
      <dgm:prSet/>
      <dgm:spPr/>
      <dgm:t>
        <a:bodyPr/>
        <a:lstStyle/>
        <a:p>
          <a:endParaRPr lang="de-DE"/>
        </a:p>
      </dgm:t>
    </dgm:pt>
    <dgm:pt modelId="{019C0F94-9331-4157-954F-BF00D568D801}" type="sibTrans" cxnId="{8EBC8CA8-3A6F-4420-9844-C452E03A3072}">
      <dgm:prSet/>
      <dgm:spPr/>
      <dgm:t>
        <a:bodyPr/>
        <a:lstStyle/>
        <a:p>
          <a:endParaRPr lang="de-DE"/>
        </a:p>
      </dgm:t>
    </dgm:pt>
    <dgm:pt modelId="{8ADCEF34-7CA2-4C67-8E98-D78C6C9AB629}">
      <dgm:prSet/>
      <dgm:spPr/>
      <dgm:t>
        <a:bodyPr/>
        <a:lstStyle/>
        <a:p>
          <a:r>
            <a:rPr lang="de-DE" dirty="0"/>
            <a:t>Landing Pages und Data Capture Forms</a:t>
          </a:r>
        </a:p>
      </dgm:t>
    </dgm:pt>
    <dgm:pt modelId="{B72F15C4-EBBC-48BB-827C-7FCDAF08ADAE}" type="parTrans" cxnId="{672ED880-D130-4049-8F84-798F70EDC907}">
      <dgm:prSet/>
      <dgm:spPr/>
      <dgm:t>
        <a:bodyPr/>
        <a:lstStyle/>
        <a:p>
          <a:endParaRPr lang="de-DE"/>
        </a:p>
      </dgm:t>
    </dgm:pt>
    <dgm:pt modelId="{4EDD923E-9290-4228-A88C-ED48D3DD3494}" type="sibTrans" cxnId="{672ED880-D130-4049-8F84-798F70EDC907}">
      <dgm:prSet/>
      <dgm:spPr/>
      <dgm:t>
        <a:bodyPr/>
        <a:lstStyle/>
        <a:p>
          <a:endParaRPr lang="de-DE"/>
        </a:p>
      </dgm:t>
    </dgm:pt>
    <dgm:pt modelId="{01AF33F0-2F51-4899-8D32-C90D5AFFC3DC}">
      <dgm:prSet/>
      <dgm:spPr/>
      <dgm:t>
        <a:bodyPr/>
        <a:lstStyle/>
        <a:p>
          <a:r>
            <a:rPr lang="de-DE"/>
            <a:t>Suchmaschinenoptimierung</a:t>
          </a:r>
        </a:p>
      </dgm:t>
    </dgm:pt>
    <dgm:pt modelId="{DBBBC1E1-CA82-4F75-B655-714A666004F9}" type="parTrans" cxnId="{0A9CB7FA-8CE3-4460-ABCF-FA88AC22FC3A}">
      <dgm:prSet/>
      <dgm:spPr/>
      <dgm:t>
        <a:bodyPr/>
        <a:lstStyle/>
        <a:p>
          <a:endParaRPr lang="de-DE"/>
        </a:p>
      </dgm:t>
    </dgm:pt>
    <dgm:pt modelId="{1AE29F01-648B-4290-9BFA-797DF567EB88}" type="sibTrans" cxnId="{0A9CB7FA-8CE3-4460-ABCF-FA88AC22FC3A}">
      <dgm:prSet/>
      <dgm:spPr/>
      <dgm:t>
        <a:bodyPr/>
        <a:lstStyle/>
        <a:p>
          <a:endParaRPr lang="de-DE"/>
        </a:p>
      </dgm:t>
    </dgm:pt>
    <dgm:pt modelId="{F132614D-2F8C-49FE-9149-7ECB1FC0D71A}">
      <dgm:prSet/>
      <dgm:spPr/>
      <dgm:t>
        <a:bodyPr/>
        <a:lstStyle/>
        <a:p>
          <a:r>
            <a:rPr lang="de-DE" dirty="0"/>
            <a:t>Individuelle Gestaltung der Karriereseite</a:t>
          </a:r>
        </a:p>
      </dgm:t>
    </dgm:pt>
    <dgm:pt modelId="{E0D5BD80-F616-4335-8D09-6EF67FA1ECEC}" type="parTrans" cxnId="{B99415F1-8B3A-47E1-A725-C7F47F668D3C}">
      <dgm:prSet/>
      <dgm:spPr/>
      <dgm:t>
        <a:bodyPr/>
        <a:lstStyle/>
        <a:p>
          <a:endParaRPr lang="de-DE"/>
        </a:p>
      </dgm:t>
    </dgm:pt>
    <dgm:pt modelId="{788BD1A8-EF66-46C9-87AC-B35ADED22980}" type="sibTrans" cxnId="{B99415F1-8B3A-47E1-A725-C7F47F668D3C}">
      <dgm:prSet/>
      <dgm:spPr/>
      <dgm:t>
        <a:bodyPr/>
        <a:lstStyle/>
        <a:p>
          <a:endParaRPr lang="de-DE"/>
        </a:p>
      </dgm:t>
    </dgm:pt>
    <dgm:pt modelId="{4B98A681-F32A-44D1-8818-1C96548F1860}">
      <dgm:prSet/>
      <dgm:spPr/>
      <dgm:t>
        <a:bodyPr/>
        <a:lstStyle/>
        <a:p>
          <a:r>
            <a:rPr lang="de-DE" dirty="0" err="1"/>
            <a:t>Candidate</a:t>
          </a:r>
          <a:r>
            <a:rPr lang="de-DE" dirty="0"/>
            <a:t> </a:t>
          </a:r>
          <a:r>
            <a:rPr lang="de-DE" dirty="0" err="1"/>
            <a:t>Relationship</a:t>
          </a:r>
          <a:r>
            <a:rPr lang="de-DE" dirty="0"/>
            <a:t> Management</a:t>
          </a:r>
        </a:p>
      </dgm:t>
    </dgm:pt>
    <dgm:pt modelId="{2D7FFC81-715B-4BF1-9540-0A4BD47E7E01}" type="parTrans" cxnId="{6B22E67C-68A7-4113-BC10-15670500B56D}">
      <dgm:prSet/>
      <dgm:spPr/>
      <dgm:t>
        <a:bodyPr/>
        <a:lstStyle/>
        <a:p>
          <a:endParaRPr lang="de-DE"/>
        </a:p>
      </dgm:t>
    </dgm:pt>
    <dgm:pt modelId="{3AF8ECB5-B781-473B-B83D-AA5F1BD2C010}" type="sibTrans" cxnId="{6B22E67C-68A7-4113-BC10-15670500B56D}">
      <dgm:prSet/>
      <dgm:spPr/>
      <dgm:t>
        <a:bodyPr/>
        <a:lstStyle/>
        <a:p>
          <a:endParaRPr lang="de-DE"/>
        </a:p>
      </dgm:t>
    </dgm:pt>
    <dgm:pt modelId="{4EF135CC-E073-41D4-BE60-DEE0028309E8}" type="pres">
      <dgm:prSet presAssocID="{4AD7ED0B-47F1-4E65-9BBB-BA7C6D39E1D6}" presName="compositeShape" presStyleCnt="0">
        <dgm:presLayoutVars>
          <dgm:dir/>
          <dgm:resizeHandles/>
        </dgm:presLayoutVars>
      </dgm:prSet>
      <dgm:spPr/>
    </dgm:pt>
    <dgm:pt modelId="{55A9CDC4-1DEE-408D-822A-E07BA16642C2}" type="pres">
      <dgm:prSet presAssocID="{4AD7ED0B-47F1-4E65-9BBB-BA7C6D39E1D6}" presName="pyramid" presStyleLbl="node1" presStyleIdx="0" presStyleCnt="1"/>
      <dgm:spPr/>
    </dgm:pt>
    <dgm:pt modelId="{1FD4CE2E-718C-4178-88EB-9C77A3E7ACCC}" type="pres">
      <dgm:prSet presAssocID="{4AD7ED0B-47F1-4E65-9BBB-BA7C6D39E1D6}" presName="theList" presStyleCnt="0"/>
      <dgm:spPr/>
    </dgm:pt>
    <dgm:pt modelId="{3A5CF6FE-A7E4-4D90-B2B2-7277BFC364BE}" type="pres">
      <dgm:prSet presAssocID="{9100B200-FA6E-417D-B282-DE68482C9DA8}" presName="aNode" presStyleLbl="fgAcc1" presStyleIdx="0" presStyleCnt="6">
        <dgm:presLayoutVars>
          <dgm:bulletEnabled val="1"/>
        </dgm:presLayoutVars>
      </dgm:prSet>
      <dgm:spPr/>
    </dgm:pt>
    <dgm:pt modelId="{1956FE62-2F3A-418E-9378-879D0BD57322}" type="pres">
      <dgm:prSet presAssocID="{9100B200-FA6E-417D-B282-DE68482C9DA8}" presName="aSpace" presStyleCnt="0"/>
      <dgm:spPr/>
    </dgm:pt>
    <dgm:pt modelId="{F1206C41-D130-4806-884D-FED9571072DE}" type="pres">
      <dgm:prSet presAssocID="{01AF33F0-2F51-4899-8D32-C90D5AFFC3DC}" presName="aNode" presStyleLbl="fgAcc1" presStyleIdx="1" presStyleCnt="6">
        <dgm:presLayoutVars>
          <dgm:bulletEnabled val="1"/>
        </dgm:presLayoutVars>
      </dgm:prSet>
      <dgm:spPr/>
    </dgm:pt>
    <dgm:pt modelId="{789FC860-541B-45F3-9BA5-EA2FCD3B29DB}" type="pres">
      <dgm:prSet presAssocID="{01AF33F0-2F51-4899-8D32-C90D5AFFC3DC}" presName="aSpace" presStyleCnt="0"/>
      <dgm:spPr/>
    </dgm:pt>
    <dgm:pt modelId="{BC8614DD-F58E-48FF-A848-BCA2240B0DCD}" type="pres">
      <dgm:prSet presAssocID="{AEE380A5-4E9A-4A15-9CEF-AD33123A3E67}" presName="aNode" presStyleLbl="fgAcc1" presStyleIdx="2" presStyleCnt="6">
        <dgm:presLayoutVars>
          <dgm:bulletEnabled val="1"/>
        </dgm:presLayoutVars>
      </dgm:prSet>
      <dgm:spPr/>
    </dgm:pt>
    <dgm:pt modelId="{1F5ECD45-7E27-491D-903A-03AD19FB8C47}" type="pres">
      <dgm:prSet presAssocID="{AEE380A5-4E9A-4A15-9CEF-AD33123A3E67}" presName="aSpace" presStyleCnt="0"/>
      <dgm:spPr/>
    </dgm:pt>
    <dgm:pt modelId="{AF421BC1-4694-4EAE-A5B5-21906F5AF542}" type="pres">
      <dgm:prSet presAssocID="{4B98A681-F32A-44D1-8818-1C96548F1860}" presName="aNode" presStyleLbl="fgAcc1" presStyleIdx="3" presStyleCnt="6">
        <dgm:presLayoutVars>
          <dgm:bulletEnabled val="1"/>
        </dgm:presLayoutVars>
      </dgm:prSet>
      <dgm:spPr/>
    </dgm:pt>
    <dgm:pt modelId="{6DD4E836-4AF4-4BBA-A964-758BE817C15D}" type="pres">
      <dgm:prSet presAssocID="{4B98A681-F32A-44D1-8818-1C96548F1860}" presName="aSpace" presStyleCnt="0"/>
      <dgm:spPr/>
    </dgm:pt>
    <dgm:pt modelId="{138B53CD-3B01-48E6-B96C-D68402891B5C}" type="pres">
      <dgm:prSet presAssocID="{8ADCEF34-7CA2-4C67-8E98-D78C6C9AB629}" presName="aNode" presStyleLbl="fgAcc1" presStyleIdx="4" presStyleCnt="6">
        <dgm:presLayoutVars>
          <dgm:bulletEnabled val="1"/>
        </dgm:presLayoutVars>
      </dgm:prSet>
      <dgm:spPr/>
    </dgm:pt>
    <dgm:pt modelId="{E8C19A46-5277-43FA-831F-A1DD5CCA5A26}" type="pres">
      <dgm:prSet presAssocID="{8ADCEF34-7CA2-4C67-8E98-D78C6C9AB629}" presName="aSpace" presStyleCnt="0"/>
      <dgm:spPr/>
    </dgm:pt>
    <dgm:pt modelId="{CE37811A-3D51-42B2-9FC6-82EA03BCB526}" type="pres">
      <dgm:prSet presAssocID="{F132614D-2F8C-49FE-9149-7ECB1FC0D71A}" presName="aNode" presStyleLbl="fgAcc1" presStyleIdx="5" presStyleCnt="6">
        <dgm:presLayoutVars>
          <dgm:bulletEnabled val="1"/>
        </dgm:presLayoutVars>
      </dgm:prSet>
      <dgm:spPr/>
    </dgm:pt>
    <dgm:pt modelId="{71B54253-1F1A-4700-9992-1BB5A6BC6A14}" type="pres">
      <dgm:prSet presAssocID="{F132614D-2F8C-49FE-9149-7ECB1FC0D71A}" presName="aSpace" presStyleCnt="0"/>
      <dgm:spPr/>
    </dgm:pt>
  </dgm:ptLst>
  <dgm:cxnLst>
    <dgm:cxn modelId="{CEF71004-92D7-4A01-A1F3-854D01630B65}" type="presOf" srcId="{AEE380A5-4E9A-4A15-9CEF-AD33123A3E67}" destId="{BC8614DD-F58E-48FF-A848-BCA2240B0DCD}" srcOrd="0" destOrd="0" presId="urn:microsoft.com/office/officeart/2005/8/layout/pyramid2"/>
    <dgm:cxn modelId="{A8FE8F36-EAD3-42FA-88D9-3360556F0F14}" type="presOf" srcId="{9100B200-FA6E-417D-B282-DE68482C9DA8}" destId="{3A5CF6FE-A7E4-4D90-B2B2-7277BFC364BE}" srcOrd="0" destOrd="0" presId="urn:microsoft.com/office/officeart/2005/8/layout/pyramid2"/>
    <dgm:cxn modelId="{B45BB43D-D0D5-4B53-9832-8074B3F7891D}" type="presOf" srcId="{F132614D-2F8C-49FE-9149-7ECB1FC0D71A}" destId="{CE37811A-3D51-42B2-9FC6-82EA03BCB526}" srcOrd="0" destOrd="0" presId="urn:microsoft.com/office/officeart/2005/8/layout/pyramid2"/>
    <dgm:cxn modelId="{FF400476-D01E-4C4F-BB0A-92DC1244FF2F}" srcId="{4AD7ED0B-47F1-4E65-9BBB-BA7C6D39E1D6}" destId="{9100B200-FA6E-417D-B282-DE68482C9DA8}" srcOrd="0" destOrd="0" parTransId="{31E48BB3-A64E-4062-A793-DDBE05900CDC}" sibTransId="{C73B7B24-883C-4876-80D1-A3B85A6C69DE}"/>
    <dgm:cxn modelId="{6B22E67C-68A7-4113-BC10-15670500B56D}" srcId="{4AD7ED0B-47F1-4E65-9BBB-BA7C6D39E1D6}" destId="{4B98A681-F32A-44D1-8818-1C96548F1860}" srcOrd="3" destOrd="0" parTransId="{2D7FFC81-715B-4BF1-9540-0A4BD47E7E01}" sibTransId="{3AF8ECB5-B781-473B-B83D-AA5F1BD2C010}"/>
    <dgm:cxn modelId="{672ED880-D130-4049-8F84-798F70EDC907}" srcId="{4AD7ED0B-47F1-4E65-9BBB-BA7C6D39E1D6}" destId="{8ADCEF34-7CA2-4C67-8E98-D78C6C9AB629}" srcOrd="4" destOrd="0" parTransId="{B72F15C4-EBBC-48BB-827C-7FCDAF08ADAE}" sibTransId="{4EDD923E-9290-4228-A88C-ED48D3DD3494}"/>
    <dgm:cxn modelId="{A3D17989-72EC-4CFC-B899-4B42F898917E}" type="presOf" srcId="{8ADCEF34-7CA2-4C67-8E98-D78C6C9AB629}" destId="{138B53CD-3B01-48E6-B96C-D68402891B5C}" srcOrd="0" destOrd="0" presId="urn:microsoft.com/office/officeart/2005/8/layout/pyramid2"/>
    <dgm:cxn modelId="{D04D1796-45A0-437A-96C3-CCB0346F66E5}" type="presOf" srcId="{4AD7ED0B-47F1-4E65-9BBB-BA7C6D39E1D6}" destId="{4EF135CC-E073-41D4-BE60-DEE0028309E8}" srcOrd="0" destOrd="0" presId="urn:microsoft.com/office/officeart/2005/8/layout/pyramid2"/>
    <dgm:cxn modelId="{B0B2E89D-F338-40A5-8D4A-65914469CA99}" type="presOf" srcId="{01AF33F0-2F51-4899-8D32-C90D5AFFC3DC}" destId="{F1206C41-D130-4806-884D-FED9571072DE}" srcOrd="0" destOrd="0" presId="urn:microsoft.com/office/officeart/2005/8/layout/pyramid2"/>
    <dgm:cxn modelId="{8EBC8CA8-3A6F-4420-9844-C452E03A3072}" srcId="{4AD7ED0B-47F1-4E65-9BBB-BA7C6D39E1D6}" destId="{AEE380A5-4E9A-4A15-9CEF-AD33123A3E67}" srcOrd="2" destOrd="0" parTransId="{E36D661D-CF37-4805-B738-03A8FC5DFDA8}" sibTransId="{019C0F94-9331-4157-954F-BF00D568D801}"/>
    <dgm:cxn modelId="{1BAEFECE-64DC-4821-A7D1-99555619603A}" type="presOf" srcId="{4B98A681-F32A-44D1-8818-1C96548F1860}" destId="{AF421BC1-4694-4EAE-A5B5-21906F5AF542}" srcOrd="0" destOrd="0" presId="urn:microsoft.com/office/officeart/2005/8/layout/pyramid2"/>
    <dgm:cxn modelId="{B99415F1-8B3A-47E1-A725-C7F47F668D3C}" srcId="{4AD7ED0B-47F1-4E65-9BBB-BA7C6D39E1D6}" destId="{F132614D-2F8C-49FE-9149-7ECB1FC0D71A}" srcOrd="5" destOrd="0" parTransId="{E0D5BD80-F616-4335-8D09-6EF67FA1ECEC}" sibTransId="{788BD1A8-EF66-46C9-87AC-B35ADED22980}"/>
    <dgm:cxn modelId="{0A9CB7FA-8CE3-4460-ABCF-FA88AC22FC3A}" srcId="{4AD7ED0B-47F1-4E65-9BBB-BA7C6D39E1D6}" destId="{01AF33F0-2F51-4899-8D32-C90D5AFFC3DC}" srcOrd="1" destOrd="0" parTransId="{DBBBC1E1-CA82-4F75-B655-714A666004F9}" sibTransId="{1AE29F01-648B-4290-9BFA-797DF567EB88}"/>
    <dgm:cxn modelId="{D93AD3D7-55EA-487B-9440-BDF4292ACB7E}" type="presParOf" srcId="{4EF135CC-E073-41D4-BE60-DEE0028309E8}" destId="{55A9CDC4-1DEE-408D-822A-E07BA16642C2}" srcOrd="0" destOrd="0" presId="urn:microsoft.com/office/officeart/2005/8/layout/pyramid2"/>
    <dgm:cxn modelId="{9AA749AE-C377-4D58-9445-2674A7BB9427}" type="presParOf" srcId="{4EF135CC-E073-41D4-BE60-DEE0028309E8}" destId="{1FD4CE2E-718C-4178-88EB-9C77A3E7ACCC}" srcOrd="1" destOrd="0" presId="urn:microsoft.com/office/officeart/2005/8/layout/pyramid2"/>
    <dgm:cxn modelId="{01BAB39B-DAC8-4F4E-8EA8-587265B4E1B3}" type="presParOf" srcId="{1FD4CE2E-718C-4178-88EB-9C77A3E7ACCC}" destId="{3A5CF6FE-A7E4-4D90-B2B2-7277BFC364BE}" srcOrd="0" destOrd="0" presId="urn:microsoft.com/office/officeart/2005/8/layout/pyramid2"/>
    <dgm:cxn modelId="{F3AC887F-06FE-412A-BEE7-458D264D6DD5}" type="presParOf" srcId="{1FD4CE2E-718C-4178-88EB-9C77A3E7ACCC}" destId="{1956FE62-2F3A-418E-9378-879D0BD57322}" srcOrd="1" destOrd="0" presId="urn:microsoft.com/office/officeart/2005/8/layout/pyramid2"/>
    <dgm:cxn modelId="{A929B8FA-D056-4F3E-9345-0761F7EED503}" type="presParOf" srcId="{1FD4CE2E-718C-4178-88EB-9C77A3E7ACCC}" destId="{F1206C41-D130-4806-884D-FED9571072DE}" srcOrd="2" destOrd="0" presId="urn:microsoft.com/office/officeart/2005/8/layout/pyramid2"/>
    <dgm:cxn modelId="{8E7F2CEF-249C-4782-97A9-B5A9007EC900}" type="presParOf" srcId="{1FD4CE2E-718C-4178-88EB-9C77A3E7ACCC}" destId="{789FC860-541B-45F3-9BA5-EA2FCD3B29DB}" srcOrd="3" destOrd="0" presId="urn:microsoft.com/office/officeart/2005/8/layout/pyramid2"/>
    <dgm:cxn modelId="{D2230C0D-02B1-4105-97CB-EDBD90F5EC82}" type="presParOf" srcId="{1FD4CE2E-718C-4178-88EB-9C77A3E7ACCC}" destId="{BC8614DD-F58E-48FF-A848-BCA2240B0DCD}" srcOrd="4" destOrd="0" presId="urn:microsoft.com/office/officeart/2005/8/layout/pyramid2"/>
    <dgm:cxn modelId="{4708D2A1-AC49-4C5C-ADD4-C840A0FF486F}" type="presParOf" srcId="{1FD4CE2E-718C-4178-88EB-9C77A3E7ACCC}" destId="{1F5ECD45-7E27-491D-903A-03AD19FB8C47}" srcOrd="5" destOrd="0" presId="urn:microsoft.com/office/officeart/2005/8/layout/pyramid2"/>
    <dgm:cxn modelId="{23763E3E-E738-4A5D-9ECB-FBDF720719A1}" type="presParOf" srcId="{1FD4CE2E-718C-4178-88EB-9C77A3E7ACCC}" destId="{AF421BC1-4694-4EAE-A5B5-21906F5AF542}" srcOrd="6" destOrd="0" presId="urn:microsoft.com/office/officeart/2005/8/layout/pyramid2"/>
    <dgm:cxn modelId="{A517AC5C-253B-4424-A485-9E44D48E7FAA}" type="presParOf" srcId="{1FD4CE2E-718C-4178-88EB-9C77A3E7ACCC}" destId="{6DD4E836-4AF4-4BBA-A964-758BE817C15D}" srcOrd="7" destOrd="0" presId="urn:microsoft.com/office/officeart/2005/8/layout/pyramid2"/>
    <dgm:cxn modelId="{B19A9A99-DA92-4353-8224-31E7F5D6BFB5}" type="presParOf" srcId="{1FD4CE2E-718C-4178-88EB-9C77A3E7ACCC}" destId="{138B53CD-3B01-48E6-B96C-D68402891B5C}" srcOrd="8" destOrd="0" presId="urn:microsoft.com/office/officeart/2005/8/layout/pyramid2"/>
    <dgm:cxn modelId="{9FBEE5BF-4AC0-4BCE-A404-763B30302B09}" type="presParOf" srcId="{1FD4CE2E-718C-4178-88EB-9C77A3E7ACCC}" destId="{E8C19A46-5277-43FA-831F-A1DD5CCA5A26}" srcOrd="9" destOrd="0" presId="urn:microsoft.com/office/officeart/2005/8/layout/pyramid2"/>
    <dgm:cxn modelId="{CA1FA754-C5A7-49F5-AEF5-E7EC57EF69EF}" type="presParOf" srcId="{1FD4CE2E-718C-4178-88EB-9C77A3E7ACCC}" destId="{CE37811A-3D51-42B2-9FC6-82EA03BCB526}" srcOrd="10" destOrd="0" presId="urn:microsoft.com/office/officeart/2005/8/layout/pyramid2"/>
    <dgm:cxn modelId="{19703AC9-AFB4-4DE7-9A69-E76F2A5C5AC9}" type="presParOf" srcId="{1FD4CE2E-718C-4178-88EB-9C77A3E7ACCC}" destId="{71B54253-1F1A-4700-9992-1BB5A6BC6A14}" srcOrd="1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36A847C-AF6E-4815-925D-2352EAC7EE79}" type="doc">
      <dgm:prSet loTypeId="urn:microsoft.com/office/officeart/2008/layout/LinedLis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70D8F4CC-6CC7-46ED-A497-99156D70CEFE}">
      <dgm:prSet/>
      <dgm:spPr/>
      <dgm:t>
        <a:bodyPr/>
        <a:lstStyle/>
        <a:p>
          <a:r>
            <a:rPr lang="de-DE"/>
            <a:t>Jobvermarktungsplattform</a:t>
          </a:r>
        </a:p>
      </dgm:t>
    </dgm:pt>
    <dgm:pt modelId="{89FAA51B-9A25-466B-AD2F-2B58FD15D92D}" type="parTrans" cxnId="{D9F29A3B-36E9-4B4A-A1B6-74F21308CE12}">
      <dgm:prSet/>
      <dgm:spPr/>
      <dgm:t>
        <a:bodyPr/>
        <a:lstStyle/>
        <a:p>
          <a:endParaRPr lang="de-DE"/>
        </a:p>
      </dgm:t>
    </dgm:pt>
    <dgm:pt modelId="{BB5E8B4E-1560-40BB-891C-F66F8C097BD9}" type="sibTrans" cxnId="{D9F29A3B-36E9-4B4A-A1B6-74F21308CE12}">
      <dgm:prSet/>
      <dgm:spPr/>
      <dgm:t>
        <a:bodyPr/>
        <a:lstStyle/>
        <a:p>
          <a:endParaRPr lang="de-DE"/>
        </a:p>
      </dgm:t>
    </dgm:pt>
    <dgm:pt modelId="{C2F31D9F-88FC-4AF5-948C-A1CE86830746}">
      <dgm:prSet/>
      <dgm:spPr/>
      <dgm:t>
        <a:bodyPr/>
        <a:lstStyle/>
        <a:p>
          <a:r>
            <a:rPr lang="de-DE"/>
            <a:t>Direkte Integration zu ca. 4000 Jobportalen, Universitäten, Schulen und Sozialen Netzwerken</a:t>
          </a:r>
        </a:p>
      </dgm:t>
    </dgm:pt>
    <dgm:pt modelId="{D727C8A9-B87B-48CD-8E33-6AD140EECFDF}" type="parTrans" cxnId="{1675D9D6-6811-449F-9795-F819A3D8AC12}">
      <dgm:prSet/>
      <dgm:spPr/>
      <dgm:t>
        <a:bodyPr/>
        <a:lstStyle/>
        <a:p>
          <a:endParaRPr lang="de-DE"/>
        </a:p>
      </dgm:t>
    </dgm:pt>
    <dgm:pt modelId="{A3E60795-A2BD-4C61-8713-CC9110BCA607}" type="sibTrans" cxnId="{1675D9D6-6811-449F-9795-F819A3D8AC12}">
      <dgm:prSet/>
      <dgm:spPr/>
      <dgm:t>
        <a:bodyPr/>
        <a:lstStyle/>
        <a:p>
          <a:endParaRPr lang="de-DE"/>
        </a:p>
      </dgm:t>
    </dgm:pt>
    <dgm:pt modelId="{CA65FFBD-614F-47C8-9288-FC62DFE81608}">
      <dgm:prSet/>
      <dgm:spPr/>
      <dgm:t>
        <a:bodyPr/>
        <a:lstStyle/>
        <a:p>
          <a:r>
            <a:rPr lang="de-DE"/>
            <a:t>Credits Management</a:t>
          </a:r>
        </a:p>
      </dgm:t>
    </dgm:pt>
    <dgm:pt modelId="{C3556B80-525F-4793-A069-F8AE058CE177}" type="parTrans" cxnId="{7C1486E6-9F52-4C6E-84F0-B3C464EE7DFA}">
      <dgm:prSet/>
      <dgm:spPr/>
      <dgm:t>
        <a:bodyPr/>
        <a:lstStyle/>
        <a:p>
          <a:endParaRPr lang="de-DE"/>
        </a:p>
      </dgm:t>
    </dgm:pt>
    <dgm:pt modelId="{9C9DDC96-7FE1-47B2-B620-CDAF057FC3F1}" type="sibTrans" cxnId="{7C1486E6-9F52-4C6E-84F0-B3C464EE7DFA}">
      <dgm:prSet/>
      <dgm:spPr/>
      <dgm:t>
        <a:bodyPr/>
        <a:lstStyle/>
        <a:p>
          <a:endParaRPr lang="de-DE"/>
        </a:p>
      </dgm:t>
    </dgm:pt>
    <dgm:pt modelId="{00FB5DE8-AEAD-42D8-8327-1562B34AD89C}">
      <dgm:prSet/>
      <dgm:spPr/>
      <dgm:t>
        <a:bodyPr/>
        <a:lstStyle/>
        <a:p>
          <a:r>
            <a:rPr lang="de-DE" dirty="0"/>
            <a:t>Automatisiertes Posten auf Knopfdruck durch Job Requisition Field Mapping</a:t>
          </a:r>
        </a:p>
      </dgm:t>
    </dgm:pt>
    <dgm:pt modelId="{98CBBA1C-EC67-4C03-AFF2-38BA20ED59C2}" type="parTrans" cxnId="{B6D317C6-4A3D-47B8-BC97-9858B166E260}">
      <dgm:prSet/>
      <dgm:spPr/>
      <dgm:t>
        <a:bodyPr/>
        <a:lstStyle/>
        <a:p>
          <a:endParaRPr lang="de-DE"/>
        </a:p>
      </dgm:t>
    </dgm:pt>
    <dgm:pt modelId="{7274C4F7-4A82-4137-9B3A-F7331CB87136}" type="sibTrans" cxnId="{B6D317C6-4A3D-47B8-BC97-9858B166E260}">
      <dgm:prSet/>
      <dgm:spPr/>
      <dgm:t>
        <a:bodyPr/>
        <a:lstStyle/>
        <a:p>
          <a:endParaRPr lang="de-DE"/>
        </a:p>
      </dgm:t>
    </dgm:pt>
    <dgm:pt modelId="{272E61BC-FF7D-4329-94F4-97440A44F66B}" type="pres">
      <dgm:prSet presAssocID="{E36A847C-AF6E-4815-925D-2352EAC7EE79}" presName="vert0" presStyleCnt="0">
        <dgm:presLayoutVars>
          <dgm:dir/>
          <dgm:animOne val="branch"/>
          <dgm:animLvl val="lvl"/>
        </dgm:presLayoutVars>
      </dgm:prSet>
      <dgm:spPr/>
    </dgm:pt>
    <dgm:pt modelId="{01427C1A-0E74-47D2-A106-DA7A0B3AF71D}" type="pres">
      <dgm:prSet presAssocID="{70D8F4CC-6CC7-46ED-A497-99156D70CEFE}" presName="thickLine" presStyleLbl="alignNode1" presStyleIdx="0" presStyleCnt="4"/>
      <dgm:spPr/>
    </dgm:pt>
    <dgm:pt modelId="{134C5C12-20F5-4F04-A399-386E256C7C32}" type="pres">
      <dgm:prSet presAssocID="{70D8F4CC-6CC7-46ED-A497-99156D70CEFE}" presName="horz1" presStyleCnt="0"/>
      <dgm:spPr/>
    </dgm:pt>
    <dgm:pt modelId="{6367AAF1-5882-4BD5-9CD0-1E0542DE0FAB}" type="pres">
      <dgm:prSet presAssocID="{70D8F4CC-6CC7-46ED-A497-99156D70CEFE}" presName="tx1" presStyleLbl="revTx" presStyleIdx="0" presStyleCnt="4"/>
      <dgm:spPr/>
    </dgm:pt>
    <dgm:pt modelId="{33D48D62-BD03-463E-9DC4-BFE2F0C59475}" type="pres">
      <dgm:prSet presAssocID="{70D8F4CC-6CC7-46ED-A497-99156D70CEFE}" presName="vert1" presStyleCnt="0"/>
      <dgm:spPr/>
    </dgm:pt>
    <dgm:pt modelId="{F31D794C-E7EC-4451-8517-F957C4E7BD4A}" type="pres">
      <dgm:prSet presAssocID="{C2F31D9F-88FC-4AF5-948C-A1CE86830746}" presName="thickLine" presStyleLbl="alignNode1" presStyleIdx="1" presStyleCnt="4"/>
      <dgm:spPr/>
    </dgm:pt>
    <dgm:pt modelId="{90EA63DF-244F-4012-BA41-8474C3FF8566}" type="pres">
      <dgm:prSet presAssocID="{C2F31D9F-88FC-4AF5-948C-A1CE86830746}" presName="horz1" presStyleCnt="0"/>
      <dgm:spPr/>
    </dgm:pt>
    <dgm:pt modelId="{6FD69927-DA91-42FF-BC96-C0AD6FC0C2CC}" type="pres">
      <dgm:prSet presAssocID="{C2F31D9F-88FC-4AF5-948C-A1CE86830746}" presName="tx1" presStyleLbl="revTx" presStyleIdx="1" presStyleCnt="4"/>
      <dgm:spPr/>
    </dgm:pt>
    <dgm:pt modelId="{E61B08D9-A2DF-498F-BF42-6B431861DDC3}" type="pres">
      <dgm:prSet presAssocID="{C2F31D9F-88FC-4AF5-948C-A1CE86830746}" presName="vert1" presStyleCnt="0"/>
      <dgm:spPr/>
    </dgm:pt>
    <dgm:pt modelId="{E7BCABB3-D4C8-4D30-886B-BB89F6C84C67}" type="pres">
      <dgm:prSet presAssocID="{CA65FFBD-614F-47C8-9288-FC62DFE81608}" presName="thickLine" presStyleLbl="alignNode1" presStyleIdx="2" presStyleCnt="4"/>
      <dgm:spPr/>
    </dgm:pt>
    <dgm:pt modelId="{CA49401B-9BAB-46E2-AE39-F5FDE783F5B3}" type="pres">
      <dgm:prSet presAssocID="{CA65FFBD-614F-47C8-9288-FC62DFE81608}" presName="horz1" presStyleCnt="0"/>
      <dgm:spPr/>
    </dgm:pt>
    <dgm:pt modelId="{C662E224-CDA8-4090-8B09-8DD8DB8A8DC2}" type="pres">
      <dgm:prSet presAssocID="{CA65FFBD-614F-47C8-9288-FC62DFE81608}" presName="tx1" presStyleLbl="revTx" presStyleIdx="2" presStyleCnt="4"/>
      <dgm:spPr/>
    </dgm:pt>
    <dgm:pt modelId="{BC571700-6C31-400E-ADE9-7972E04BBECD}" type="pres">
      <dgm:prSet presAssocID="{CA65FFBD-614F-47C8-9288-FC62DFE81608}" presName="vert1" presStyleCnt="0"/>
      <dgm:spPr/>
    </dgm:pt>
    <dgm:pt modelId="{EA9BF720-EF18-4260-9D3E-9A8C6858DC2D}" type="pres">
      <dgm:prSet presAssocID="{00FB5DE8-AEAD-42D8-8327-1562B34AD89C}" presName="thickLine" presStyleLbl="alignNode1" presStyleIdx="3" presStyleCnt="4"/>
      <dgm:spPr/>
    </dgm:pt>
    <dgm:pt modelId="{7EE1443B-49EF-4F46-BECF-7B9EF0041172}" type="pres">
      <dgm:prSet presAssocID="{00FB5DE8-AEAD-42D8-8327-1562B34AD89C}" presName="horz1" presStyleCnt="0"/>
      <dgm:spPr/>
    </dgm:pt>
    <dgm:pt modelId="{1FD46E35-4111-4D8A-A73A-55C7561B7B4C}" type="pres">
      <dgm:prSet presAssocID="{00FB5DE8-AEAD-42D8-8327-1562B34AD89C}" presName="tx1" presStyleLbl="revTx" presStyleIdx="3" presStyleCnt="4"/>
      <dgm:spPr/>
    </dgm:pt>
    <dgm:pt modelId="{32695FEB-BF2C-4DC5-B901-00FE072E77AF}" type="pres">
      <dgm:prSet presAssocID="{00FB5DE8-AEAD-42D8-8327-1562B34AD89C}" presName="vert1" presStyleCnt="0"/>
      <dgm:spPr/>
    </dgm:pt>
  </dgm:ptLst>
  <dgm:cxnLst>
    <dgm:cxn modelId="{D9F29A3B-36E9-4B4A-A1B6-74F21308CE12}" srcId="{E36A847C-AF6E-4815-925D-2352EAC7EE79}" destId="{70D8F4CC-6CC7-46ED-A497-99156D70CEFE}" srcOrd="0" destOrd="0" parTransId="{89FAA51B-9A25-466B-AD2F-2B58FD15D92D}" sibTransId="{BB5E8B4E-1560-40BB-891C-F66F8C097BD9}"/>
    <dgm:cxn modelId="{EA47E44C-F536-4F2B-8227-C8A7370AADFD}" type="presOf" srcId="{70D8F4CC-6CC7-46ED-A497-99156D70CEFE}" destId="{6367AAF1-5882-4BD5-9CD0-1E0542DE0FAB}" srcOrd="0" destOrd="0" presId="urn:microsoft.com/office/officeart/2008/layout/LinedList"/>
    <dgm:cxn modelId="{20A1BEB5-578F-4AD6-9018-8A4F8F48A64D}" type="presOf" srcId="{E36A847C-AF6E-4815-925D-2352EAC7EE79}" destId="{272E61BC-FF7D-4329-94F4-97440A44F66B}" srcOrd="0" destOrd="0" presId="urn:microsoft.com/office/officeart/2008/layout/LinedList"/>
    <dgm:cxn modelId="{B6D317C6-4A3D-47B8-BC97-9858B166E260}" srcId="{E36A847C-AF6E-4815-925D-2352EAC7EE79}" destId="{00FB5DE8-AEAD-42D8-8327-1562B34AD89C}" srcOrd="3" destOrd="0" parTransId="{98CBBA1C-EC67-4C03-AFF2-38BA20ED59C2}" sibTransId="{7274C4F7-4A82-4137-9B3A-F7331CB87136}"/>
    <dgm:cxn modelId="{1675D9D6-6811-449F-9795-F819A3D8AC12}" srcId="{E36A847C-AF6E-4815-925D-2352EAC7EE79}" destId="{C2F31D9F-88FC-4AF5-948C-A1CE86830746}" srcOrd="1" destOrd="0" parTransId="{D727C8A9-B87B-48CD-8E33-6AD140EECFDF}" sibTransId="{A3E60795-A2BD-4C61-8713-CC9110BCA607}"/>
    <dgm:cxn modelId="{83A87DE2-37B9-45BF-B169-AD38CCCA64E9}" type="presOf" srcId="{C2F31D9F-88FC-4AF5-948C-A1CE86830746}" destId="{6FD69927-DA91-42FF-BC96-C0AD6FC0C2CC}" srcOrd="0" destOrd="0" presId="urn:microsoft.com/office/officeart/2008/layout/LinedList"/>
    <dgm:cxn modelId="{4BBE20E5-434F-42AE-8CBD-92E286336946}" type="presOf" srcId="{00FB5DE8-AEAD-42D8-8327-1562B34AD89C}" destId="{1FD46E35-4111-4D8A-A73A-55C7561B7B4C}" srcOrd="0" destOrd="0" presId="urn:microsoft.com/office/officeart/2008/layout/LinedList"/>
    <dgm:cxn modelId="{7C1486E6-9F52-4C6E-84F0-B3C464EE7DFA}" srcId="{E36A847C-AF6E-4815-925D-2352EAC7EE79}" destId="{CA65FFBD-614F-47C8-9288-FC62DFE81608}" srcOrd="2" destOrd="0" parTransId="{C3556B80-525F-4793-A069-F8AE058CE177}" sibTransId="{9C9DDC96-7FE1-47B2-B620-CDAF057FC3F1}"/>
    <dgm:cxn modelId="{44AF55E8-F0D2-4685-A0B1-B0004C4115C6}" type="presOf" srcId="{CA65FFBD-614F-47C8-9288-FC62DFE81608}" destId="{C662E224-CDA8-4090-8B09-8DD8DB8A8DC2}" srcOrd="0" destOrd="0" presId="urn:microsoft.com/office/officeart/2008/layout/LinedList"/>
    <dgm:cxn modelId="{FF47364C-86D6-4047-AEAF-20BAF351E8D2}" type="presParOf" srcId="{272E61BC-FF7D-4329-94F4-97440A44F66B}" destId="{01427C1A-0E74-47D2-A106-DA7A0B3AF71D}" srcOrd="0" destOrd="0" presId="urn:microsoft.com/office/officeart/2008/layout/LinedList"/>
    <dgm:cxn modelId="{F7851A79-ED74-4F3A-BDB5-A03789EE3C97}" type="presParOf" srcId="{272E61BC-FF7D-4329-94F4-97440A44F66B}" destId="{134C5C12-20F5-4F04-A399-386E256C7C32}" srcOrd="1" destOrd="0" presId="urn:microsoft.com/office/officeart/2008/layout/LinedList"/>
    <dgm:cxn modelId="{92317F5A-48DE-4D8E-AE37-1117282A7861}" type="presParOf" srcId="{134C5C12-20F5-4F04-A399-386E256C7C32}" destId="{6367AAF1-5882-4BD5-9CD0-1E0542DE0FAB}" srcOrd="0" destOrd="0" presId="urn:microsoft.com/office/officeart/2008/layout/LinedList"/>
    <dgm:cxn modelId="{4390C336-BFDE-4409-9646-6D13B5482C8C}" type="presParOf" srcId="{134C5C12-20F5-4F04-A399-386E256C7C32}" destId="{33D48D62-BD03-463E-9DC4-BFE2F0C59475}" srcOrd="1" destOrd="0" presId="urn:microsoft.com/office/officeart/2008/layout/LinedList"/>
    <dgm:cxn modelId="{1CD52AC6-032A-4A31-8E02-219C9125BB39}" type="presParOf" srcId="{272E61BC-FF7D-4329-94F4-97440A44F66B}" destId="{F31D794C-E7EC-4451-8517-F957C4E7BD4A}" srcOrd="2" destOrd="0" presId="urn:microsoft.com/office/officeart/2008/layout/LinedList"/>
    <dgm:cxn modelId="{C4879F6C-23A3-4A28-B04F-12F0022984F1}" type="presParOf" srcId="{272E61BC-FF7D-4329-94F4-97440A44F66B}" destId="{90EA63DF-244F-4012-BA41-8474C3FF8566}" srcOrd="3" destOrd="0" presId="urn:microsoft.com/office/officeart/2008/layout/LinedList"/>
    <dgm:cxn modelId="{D65375B9-A817-444C-94D6-1122F846780E}" type="presParOf" srcId="{90EA63DF-244F-4012-BA41-8474C3FF8566}" destId="{6FD69927-DA91-42FF-BC96-C0AD6FC0C2CC}" srcOrd="0" destOrd="0" presId="urn:microsoft.com/office/officeart/2008/layout/LinedList"/>
    <dgm:cxn modelId="{C37371CF-C0C6-4E8B-BCB6-02DF34CEA910}" type="presParOf" srcId="{90EA63DF-244F-4012-BA41-8474C3FF8566}" destId="{E61B08D9-A2DF-498F-BF42-6B431861DDC3}" srcOrd="1" destOrd="0" presId="urn:microsoft.com/office/officeart/2008/layout/LinedList"/>
    <dgm:cxn modelId="{A46E0073-1C7B-4E60-AA02-42B5C851F624}" type="presParOf" srcId="{272E61BC-FF7D-4329-94F4-97440A44F66B}" destId="{E7BCABB3-D4C8-4D30-886B-BB89F6C84C67}" srcOrd="4" destOrd="0" presId="urn:microsoft.com/office/officeart/2008/layout/LinedList"/>
    <dgm:cxn modelId="{22514D42-2249-4F88-88C9-53704A4CE7A9}" type="presParOf" srcId="{272E61BC-FF7D-4329-94F4-97440A44F66B}" destId="{CA49401B-9BAB-46E2-AE39-F5FDE783F5B3}" srcOrd="5" destOrd="0" presId="urn:microsoft.com/office/officeart/2008/layout/LinedList"/>
    <dgm:cxn modelId="{CAA42727-40EE-41AF-B0A9-5F6FA101B449}" type="presParOf" srcId="{CA49401B-9BAB-46E2-AE39-F5FDE783F5B3}" destId="{C662E224-CDA8-4090-8B09-8DD8DB8A8DC2}" srcOrd="0" destOrd="0" presId="urn:microsoft.com/office/officeart/2008/layout/LinedList"/>
    <dgm:cxn modelId="{0D237D63-8193-4078-A221-3BBB52E8FB61}" type="presParOf" srcId="{CA49401B-9BAB-46E2-AE39-F5FDE783F5B3}" destId="{BC571700-6C31-400E-ADE9-7972E04BBECD}" srcOrd="1" destOrd="0" presId="urn:microsoft.com/office/officeart/2008/layout/LinedList"/>
    <dgm:cxn modelId="{EE48D6F0-380D-4954-A315-912C8D4CA359}" type="presParOf" srcId="{272E61BC-FF7D-4329-94F4-97440A44F66B}" destId="{EA9BF720-EF18-4260-9D3E-9A8C6858DC2D}" srcOrd="6" destOrd="0" presId="urn:microsoft.com/office/officeart/2008/layout/LinedList"/>
    <dgm:cxn modelId="{2F6C5648-193F-4857-8304-886BBBBDE71A}" type="presParOf" srcId="{272E61BC-FF7D-4329-94F4-97440A44F66B}" destId="{7EE1443B-49EF-4F46-BECF-7B9EF0041172}" srcOrd="7" destOrd="0" presId="urn:microsoft.com/office/officeart/2008/layout/LinedList"/>
    <dgm:cxn modelId="{F4A594E5-C597-4C88-BABF-60AD83FAE64C}" type="presParOf" srcId="{7EE1443B-49EF-4F46-BECF-7B9EF0041172}" destId="{1FD46E35-4111-4D8A-A73A-55C7561B7B4C}" srcOrd="0" destOrd="0" presId="urn:microsoft.com/office/officeart/2008/layout/LinedList"/>
    <dgm:cxn modelId="{53CEFA0E-C3E0-48DB-919B-4E4571F6752F}" type="presParOf" srcId="{7EE1443B-49EF-4F46-BECF-7B9EF0041172}" destId="{32695FEB-BF2C-4DC5-B901-00FE072E77A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B3AD883-A3EE-4303-BDD2-CA932ACDBE69}" type="doc">
      <dgm:prSet loTypeId="urn:microsoft.com/office/officeart/2008/layout/RadialCluster" loCatId="cycle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31696315-8DFC-416E-AB15-28F7BF2A4ED1}">
      <dgm:prSet phldrT="[Text]"/>
      <dgm:spPr/>
      <dgm:t>
        <a:bodyPr/>
        <a:lstStyle/>
        <a:p>
          <a:r>
            <a:rPr lang="de-DE" dirty="0"/>
            <a:t>Vermeidung </a:t>
          </a:r>
          <a:r>
            <a:rPr lang="de-DE" dirty="0" err="1"/>
            <a:t>vorz</a:t>
          </a:r>
          <a:r>
            <a:rPr lang="de-DE" dirty="0"/>
            <a:t>. Kündigung</a:t>
          </a:r>
        </a:p>
      </dgm:t>
    </dgm:pt>
    <dgm:pt modelId="{F8179654-5BF6-47B7-9D7E-BCA69C0A7F1A}" type="parTrans" cxnId="{DEBA9EE8-BF3B-4400-85DD-8911BD6D6229}">
      <dgm:prSet/>
      <dgm:spPr/>
      <dgm:t>
        <a:bodyPr/>
        <a:lstStyle/>
        <a:p>
          <a:endParaRPr lang="de-DE"/>
        </a:p>
      </dgm:t>
    </dgm:pt>
    <dgm:pt modelId="{7A8C5842-5CFF-4394-A696-D16A0937CADC}" type="sibTrans" cxnId="{DEBA9EE8-BF3B-4400-85DD-8911BD6D6229}">
      <dgm:prSet/>
      <dgm:spPr/>
      <dgm:t>
        <a:bodyPr/>
        <a:lstStyle/>
        <a:p>
          <a:endParaRPr lang="de-DE"/>
        </a:p>
      </dgm:t>
    </dgm:pt>
    <dgm:pt modelId="{89745623-0E97-4113-BA2A-C48F52275F28}">
      <dgm:prSet phldrT="[Text]"/>
      <dgm:spPr/>
      <dgm:t>
        <a:bodyPr/>
        <a:lstStyle/>
        <a:p>
          <a:r>
            <a:rPr lang="de-DE" dirty="0"/>
            <a:t>Einar-</a:t>
          </a:r>
          <a:r>
            <a:rPr lang="de-DE" dirty="0" err="1"/>
            <a:t>beitung</a:t>
          </a:r>
          <a:endParaRPr lang="de-DE" dirty="0"/>
        </a:p>
      </dgm:t>
    </dgm:pt>
    <dgm:pt modelId="{DEB816E6-5EF2-4D0E-A3B5-4912B768B38D}" type="parTrans" cxnId="{A176AFE4-0B87-479E-A758-D2D756772680}">
      <dgm:prSet/>
      <dgm:spPr/>
      <dgm:t>
        <a:bodyPr/>
        <a:lstStyle/>
        <a:p>
          <a:endParaRPr lang="de-DE"/>
        </a:p>
      </dgm:t>
    </dgm:pt>
    <dgm:pt modelId="{CB0DA670-8639-40F8-B029-34C72931833E}" type="sibTrans" cxnId="{A176AFE4-0B87-479E-A758-D2D756772680}">
      <dgm:prSet/>
      <dgm:spPr/>
      <dgm:t>
        <a:bodyPr/>
        <a:lstStyle/>
        <a:p>
          <a:endParaRPr lang="de-DE"/>
        </a:p>
      </dgm:t>
    </dgm:pt>
    <dgm:pt modelId="{F888E3E2-0FB9-40FB-9687-B53D69A3BC98}">
      <dgm:prSet phldrT="[Text]"/>
      <dgm:spPr/>
      <dgm:t>
        <a:bodyPr/>
        <a:lstStyle/>
        <a:p>
          <a:r>
            <a:rPr lang="de-DE" dirty="0"/>
            <a:t>erster Arbeits-tag</a:t>
          </a:r>
        </a:p>
      </dgm:t>
    </dgm:pt>
    <dgm:pt modelId="{61FF87EB-05E1-4573-A3A9-239B1F91A2BD}" type="parTrans" cxnId="{8C5E5FA9-EB14-4E06-9241-46C6424959CB}">
      <dgm:prSet/>
      <dgm:spPr/>
      <dgm:t>
        <a:bodyPr/>
        <a:lstStyle/>
        <a:p>
          <a:endParaRPr lang="de-DE"/>
        </a:p>
      </dgm:t>
    </dgm:pt>
    <dgm:pt modelId="{968BB07F-7440-469F-9EB1-09A971436CE7}" type="sibTrans" cxnId="{8C5E5FA9-EB14-4E06-9241-46C6424959CB}">
      <dgm:prSet/>
      <dgm:spPr/>
      <dgm:t>
        <a:bodyPr/>
        <a:lstStyle/>
        <a:p>
          <a:endParaRPr lang="de-DE"/>
        </a:p>
      </dgm:t>
    </dgm:pt>
    <dgm:pt modelId="{A88A3B2C-C4D4-4D11-9603-395095A8E8B7}">
      <dgm:prSet phldrT="[Text]"/>
      <dgm:spPr/>
      <dgm:t>
        <a:bodyPr/>
        <a:lstStyle/>
        <a:p>
          <a:r>
            <a:rPr lang="de-DE" dirty="0"/>
            <a:t>Men-</a:t>
          </a:r>
          <a:r>
            <a:rPr lang="de-DE" dirty="0" err="1"/>
            <a:t>toring</a:t>
          </a:r>
          <a:endParaRPr lang="de-DE" dirty="0"/>
        </a:p>
      </dgm:t>
    </dgm:pt>
    <dgm:pt modelId="{795A71D4-C60F-468E-9564-7E4B08024896}" type="parTrans" cxnId="{7C9458A4-E6D9-4B9B-86A2-57E44065677E}">
      <dgm:prSet/>
      <dgm:spPr/>
      <dgm:t>
        <a:bodyPr/>
        <a:lstStyle/>
        <a:p>
          <a:endParaRPr lang="de-DE"/>
        </a:p>
      </dgm:t>
    </dgm:pt>
    <dgm:pt modelId="{09575FA0-00C8-432E-A897-61678866F809}" type="sibTrans" cxnId="{7C9458A4-E6D9-4B9B-86A2-57E44065677E}">
      <dgm:prSet/>
      <dgm:spPr/>
      <dgm:t>
        <a:bodyPr/>
        <a:lstStyle/>
        <a:p>
          <a:endParaRPr lang="de-DE"/>
        </a:p>
      </dgm:t>
    </dgm:pt>
    <dgm:pt modelId="{ABE59825-65ED-435B-B648-288A3D068C12}">
      <dgm:prSet phldrT="[Text]"/>
      <dgm:spPr/>
      <dgm:t>
        <a:bodyPr/>
        <a:lstStyle/>
        <a:p>
          <a:r>
            <a:rPr lang="de-DE" dirty="0" err="1"/>
            <a:t>Formali</a:t>
          </a:r>
          <a:r>
            <a:rPr lang="de-DE" dirty="0"/>
            <a:t>-täten</a:t>
          </a:r>
        </a:p>
      </dgm:t>
    </dgm:pt>
    <dgm:pt modelId="{B6591944-EF56-442B-B989-2BD45ED1775A}" type="parTrans" cxnId="{77B40793-1323-4E7E-9AB5-88B131A3CD53}">
      <dgm:prSet/>
      <dgm:spPr/>
      <dgm:t>
        <a:bodyPr/>
        <a:lstStyle/>
        <a:p>
          <a:endParaRPr lang="de-DE"/>
        </a:p>
      </dgm:t>
    </dgm:pt>
    <dgm:pt modelId="{2F089912-77C3-4BAB-B682-57AFB979DD67}" type="sibTrans" cxnId="{77B40793-1323-4E7E-9AB5-88B131A3CD53}">
      <dgm:prSet/>
      <dgm:spPr/>
      <dgm:t>
        <a:bodyPr/>
        <a:lstStyle/>
        <a:p>
          <a:endParaRPr lang="de-DE"/>
        </a:p>
      </dgm:t>
    </dgm:pt>
    <dgm:pt modelId="{B4F561AA-343E-48C0-B875-B6545D95745E}" type="pres">
      <dgm:prSet presAssocID="{9B3AD883-A3EE-4303-BDD2-CA932ACDBE69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EBF251A5-8A7D-4111-B0A6-1B7E3FD3C4C1}" type="pres">
      <dgm:prSet presAssocID="{31696315-8DFC-416E-AB15-28F7BF2A4ED1}" presName="singleCycle" presStyleCnt="0"/>
      <dgm:spPr/>
    </dgm:pt>
    <dgm:pt modelId="{867364EE-0A50-4378-89A6-185050A1F7AD}" type="pres">
      <dgm:prSet presAssocID="{31696315-8DFC-416E-AB15-28F7BF2A4ED1}" presName="singleCenter" presStyleLbl="node1" presStyleIdx="0" presStyleCnt="5">
        <dgm:presLayoutVars>
          <dgm:chMax val="7"/>
          <dgm:chPref val="7"/>
        </dgm:presLayoutVars>
      </dgm:prSet>
      <dgm:spPr/>
    </dgm:pt>
    <dgm:pt modelId="{BE94F7AD-BC47-4673-B8D1-0F6657BB27EF}" type="pres">
      <dgm:prSet presAssocID="{DEB816E6-5EF2-4D0E-A3B5-4912B768B38D}" presName="Name56" presStyleLbl="parChTrans1D2" presStyleIdx="0" presStyleCnt="4"/>
      <dgm:spPr/>
    </dgm:pt>
    <dgm:pt modelId="{0C024C2F-5E89-49E1-8B35-182C05B711A4}" type="pres">
      <dgm:prSet presAssocID="{89745623-0E97-4113-BA2A-C48F52275F28}" presName="text0" presStyleLbl="node1" presStyleIdx="1" presStyleCnt="5">
        <dgm:presLayoutVars>
          <dgm:bulletEnabled val="1"/>
        </dgm:presLayoutVars>
      </dgm:prSet>
      <dgm:spPr/>
    </dgm:pt>
    <dgm:pt modelId="{95BC2300-957B-49E9-B52B-EF7AF486D58D}" type="pres">
      <dgm:prSet presAssocID="{61FF87EB-05E1-4573-A3A9-239B1F91A2BD}" presName="Name56" presStyleLbl="parChTrans1D2" presStyleIdx="1" presStyleCnt="4"/>
      <dgm:spPr/>
    </dgm:pt>
    <dgm:pt modelId="{399439E3-5349-40A2-91E5-AE4F9A99742C}" type="pres">
      <dgm:prSet presAssocID="{F888E3E2-0FB9-40FB-9687-B53D69A3BC98}" presName="text0" presStyleLbl="node1" presStyleIdx="2" presStyleCnt="5">
        <dgm:presLayoutVars>
          <dgm:bulletEnabled val="1"/>
        </dgm:presLayoutVars>
      </dgm:prSet>
      <dgm:spPr/>
    </dgm:pt>
    <dgm:pt modelId="{41CBC811-D5F8-4858-A80E-DE955D3BB013}" type="pres">
      <dgm:prSet presAssocID="{795A71D4-C60F-468E-9564-7E4B08024896}" presName="Name56" presStyleLbl="parChTrans1D2" presStyleIdx="2" presStyleCnt="4"/>
      <dgm:spPr/>
    </dgm:pt>
    <dgm:pt modelId="{E3E85E37-0FEA-42A2-B1DE-EBE2A50B5192}" type="pres">
      <dgm:prSet presAssocID="{A88A3B2C-C4D4-4D11-9603-395095A8E8B7}" presName="text0" presStyleLbl="node1" presStyleIdx="3" presStyleCnt="5">
        <dgm:presLayoutVars>
          <dgm:bulletEnabled val="1"/>
        </dgm:presLayoutVars>
      </dgm:prSet>
      <dgm:spPr/>
    </dgm:pt>
    <dgm:pt modelId="{46DE3EAB-8290-4892-AA73-63243BA81724}" type="pres">
      <dgm:prSet presAssocID="{B6591944-EF56-442B-B989-2BD45ED1775A}" presName="Name56" presStyleLbl="parChTrans1D2" presStyleIdx="3" presStyleCnt="4"/>
      <dgm:spPr/>
    </dgm:pt>
    <dgm:pt modelId="{4773FB8E-8743-4572-9D95-6F8481C73C3A}" type="pres">
      <dgm:prSet presAssocID="{ABE59825-65ED-435B-B648-288A3D068C12}" presName="text0" presStyleLbl="node1" presStyleIdx="4" presStyleCnt="5">
        <dgm:presLayoutVars>
          <dgm:bulletEnabled val="1"/>
        </dgm:presLayoutVars>
      </dgm:prSet>
      <dgm:spPr/>
    </dgm:pt>
  </dgm:ptLst>
  <dgm:cxnLst>
    <dgm:cxn modelId="{8002CF37-6F8E-407E-9BC6-CF15156F62D8}" type="presOf" srcId="{89745623-0E97-4113-BA2A-C48F52275F28}" destId="{0C024C2F-5E89-49E1-8B35-182C05B711A4}" srcOrd="0" destOrd="0" presId="urn:microsoft.com/office/officeart/2008/layout/RadialCluster"/>
    <dgm:cxn modelId="{FAB15948-9ED3-4A2C-945F-6D07C188E971}" type="presOf" srcId="{31696315-8DFC-416E-AB15-28F7BF2A4ED1}" destId="{867364EE-0A50-4378-89A6-185050A1F7AD}" srcOrd="0" destOrd="0" presId="urn:microsoft.com/office/officeart/2008/layout/RadialCluster"/>
    <dgm:cxn modelId="{713B1350-6AF4-49C8-B5D8-BC40E59BED05}" type="presOf" srcId="{B6591944-EF56-442B-B989-2BD45ED1775A}" destId="{46DE3EAB-8290-4892-AA73-63243BA81724}" srcOrd="0" destOrd="0" presId="urn:microsoft.com/office/officeart/2008/layout/RadialCluster"/>
    <dgm:cxn modelId="{B53BCF52-8B02-40CB-8440-18F18BE0B236}" type="presOf" srcId="{DEB816E6-5EF2-4D0E-A3B5-4912B768B38D}" destId="{BE94F7AD-BC47-4673-B8D1-0F6657BB27EF}" srcOrd="0" destOrd="0" presId="urn:microsoft.com/office/officeart/2008/layout/RadialCluster"/>
    <dgm:cxn modelId="{0CA82175-2452-46B3-A6F8-DCD4B143A605}" type="presOf" srcId="{9B3AD883-A3EE-4303-BDD2-CA932ACDBE69}" destId="{B4F561AA-343E-48C0-B875-B6545D95745E}" srcOrd="0" destOrd="0" presId="urn:microsoft.com/office/officeart/2008/layout/RadialCluster"/>
    <dgm:cxn modelId="{77B40793-1323-4E7E-9AB5-88B131A3CD53}" srcId="{31696315-8DFC-416E-AB15-28F7BF2A4ED1}" destId="{ABE59825-65ED-435B-B648-288A3D068C12}" srcOrd="3" destOrd="0" parTransId="{B6591944-EF56-442B-B989-2BD45ED1775A}" sibTransId="{2F089912-77C3-4BAB-B682-57AFB979DD67}"/>
    <dgm:cxn modelId="{A2CAED94-3BF8-48DB-A16A-8CCB060DC0C6}" type="presOf" srcId="{F888E3E2-0FB9-40FB-9687-B53D69A3BC98}" destId="{399439E3-5349-40A2-91E5-AE4F9A99742C}" srcOrd="0" destOrd="0" presId="urn:microsoft.com/office/officeart/2008/layout/RadialCluster"/>
    <dgm:cxn modelId="{7C9458A4-E6D9-4B9B-86A2-57E44065677E}" srcId="{31696315-8DFC-416E-AB15-28F7BF2A4ED1}" destId="{A88A3B2C-C4D4-4D11-9603-395095A8E8B7}" srcOrd="2" destOrd="0" parTransId="{795A71D4-C60F-468E-9564-7E4B08024896}" sibTransId="{09575FA0-00C8-432E-A897-61678866F809}"/>
    <dgm:cxn modelId="{8C5E5FA9-EB14-4E06-9241-46C6424959CB}" srcId="{31696315-8DFC-416E-AB15-28F7BF2A4ED1}" destId="{F888E3E2-0FB9-40FB-9687-B53D69A3BC98}" srcOrd="1" destOrd="0" parTransId="{61FF87EB-05E1-4573-A3A9-239B1F91A2BD}" sibTransId="{968BB07F-7440-469F-9EB1-09A971436CE7}"/>
    <dgm:cxn modelId="{923578AC-ABD7-41FB-8B78-7A649D6A6998}" type="presOf" srcId="{A88A3B2C-C4D4-4D11-9603-395095A8E8B7}" destId="{E3E85E37-0FEA-42A2-B1DE-EBE2A50B5192}" srcOrd="0" destOrd="0" presId="urn:microsoft.com/office/officeart/2008/layout/RadialCluster"/>
    <dgm:cxn modelId="{A176AFE4-0B87-479E-A758-D2D756772680}" srcId="{31696315-8DFC-416E-AB15-28F7BF2A4ED1}" destId="{89745623-0E97-4113-BA2A-C48F52275F28}" srcOrd="0" destOrd="0" parTransId="{DEB816E6-5EF2-4D0E-A3B5-4912B768B38D}" sibTransId="{CB0DA670-8639-40F8-B029-34C72931833E}"/>
    <dgm:cxn modelId="{DEBA9EE8-BF3B-4400-85DD-8911BD6D6229}" srcId="{9B3AD883-A3EE-4303-BDD2-CA932ACDBE69}" destId="{31696315-8DFC-416E-AB15-28F7BF2A4ED1}" srcOrd="0" destOrd="0" parTransId="{F8179654-5BF6-47B7-9D7E-BCA69C0A7F1A}" sibTransId="{7A8C5842-5CFF-4394-A696-D16A0937CADC}"/>
    <dgm:cxn modelId="{5793CCEB-3C5B-4C0E-B9DF-0A9C1BE88934}" type="presOf" srcId="{795A71D4-C60F-468E-9564-7E4B08024896}" destId="{41CBC811-D5F8-4858-A80E-DE955D3BB013}" srcOrd="0" destOrd="0" presId="urn:microsoft.com/office/officeart/2008/layout/RadialCluster"/>
    <dgm:cxn modelId="{7EB6BEEE-9E24-464B-8179-2464FDCA4562}" type="presOf" srcId="{ABE59825-65ED-435B-B648-288A3D068C12}" destId="{4773FB8E-8743-4572-9D95-6F8481C73C3A}" srcOrd="0" destOrd="0" presId="urn:microsoft.com/office/officeart/2008/layout/RadialCluster"/>
    <dgm:cxn modelId="{AEEC04F4-DE04-454A-A941-1244C20334C8}" type="presOf" srcId="{61FF87EB-05E1-4573-A3A9-239B1F91A2BD}" destId="{95BC2300-957B-49E9-B52B-EF7AF486D58D}" srcOrd="0" destOrd="0" presId="urn:microsoft.com/office/officeart/2008/layout/RadialCluster"/>
    <dgm:cxn modelId="{D08C5E8C-F0D7-4139-8898-9FA650200387}" type="presParOf" srcId="{B4F561AA-343E-48C0-B875-B6545D95745E}" destId="{EBF251A5-8A7D-4111-B0A6-1B7E3FD3C4C1}" srcOrd="0" destOrd="0" presId="urn:microsoft.com/office/officeart/2008/layout/RadialCluster"/>
    <dgm:cxn modelId="{2C36392D-4969-4A9B-8CB0-5346B496329E}" type="presParOf" srcId="{EBF251A5-8A7D-4111-B0A6-1B7E3FD3C4C1}" destId="{867364EE-0A50-4378-89A6-185050A1F7AD}" srcOrd="0" destOrd="0" presId="urn:microsoft.com/office/officeart/2008/layout/RadialCluster"/>
    <dgm:cxn modelId="{FBFF1ABC-80F7-4125-B60D-09728DF1C5FD}" type="presParOf" srcId="{EBF251A5-8A7D-4111-B0A6-1B7E3FD3C4C1}" destId="{BE94F7AD-BC47-4673-B8D1-0F6657BB27EF}" srcOrd="1" destOrd="0" presId="urn:microsoft.com/office/officeart/2008/layout/RadialCluster"/>
    <dgm:cxn modelId="{0AF09513-5BEA-49C0-9473-9CC1D7013B92}" type="presParOf" srcId="{EBF251A5-8A7D-4111-B0A6-1B7E3FD3C4C1}" destId="{0C024C2F-5E89-49E1-8B35-182C05B711A4}" srcOrd="2" destOrd="0" presId="urn:microsoft.com/office/officeart/2008/layout/RadialCluster"/>
    <dgm:cxn modelId="{8BBDA5D4-1EE3-43E0-BAC8-0E1EA8188668}" type="presParOf" srcId="{EBF251A5-8A7D-4111-B0A6-1B7E3FD3C4C1}" destId="{95BC2300-957B-49E9-B52B-EF7AF486D58D}" srcOrd="3" destOrd="0" presId="urn:microsoft.com/office/officeart/2008/layout/RadialCluster"/>
    <dgm:cxn modelId="{6841124E-9C36-4045-BF03-E31BB5141BD5}" type="presParOf" srcId="{EBF251A5-8A7D-4111-B0A6-1B7E3FD3C4C1}" destId="{399439E3-5349-40A2-91E5-AE4F9A99742C}" srcOrd="4" destOrd="0" presId="urn:microsoft.com/office/officeart/2008/layout/RadialCluster"/>
    <dgm:cxn modelId="{FFCDEA10-A5F4-48F2-8EA6-6A7E79567944}" type="presParOf" srcId="{EBF251A5-8A7D-4111-B0A6-1B7E3FD3C4C1}" destId="{41CBC811-D5F8-4858-A80E-DE955D3BB013}" srcOrd="5" destOrd="0" presId="urn:microsoft.com/office/officeart/2008/layout/RadialCluster"/>
    <dgm:cxn modelId="{0AD5A446-B9D4-420C-9CC3-ACE3D153C8A1}" type="presParOf" srcId="{EBF251A5-8A7D-4111-B0A6-1B7E3FD3C4C1}" destId="{E3E85E37-0FEA-42A2-B1DE-EBE2A50B5192}" srcOrd="6" destOrd="0" presId="urn:microsoft.com/office/officeart/2008/layout/RadialCluster"/>
    <dgm:cxn modelId="{FF0EDC65-89C5-4C30-AC3D-114B570D1DA7}" type="presParOf" srcId="{EBF251A5-8A7D-4111-B0A6-1B7E3FD3C4C1}" destId="{46DE3EAB-8290-4892-AA73-63243BA81724}" srcOrd="7" destOrd="0" presId="urn:microsoft.com/office/officeart/2008/layout/RadialCluster"/>
    <dgm:cxn modelId="{E647F6B1-26BF-4FA3-AEE4-23E5CB0E68AD}" type="presParOf" srcId="{EBF251A5-8A7D-4111-B0A6-1B7E3FD3C4C1}" destId="{4773FB8E-8743-4572-9D95-6F8481C73C3A}" srcOrd="8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97DC4F1-78E6-423F-9209-4AC1A9641E45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E217B214-AE33-4F88-8A2A-E8554D5F3BA7}">
      <dgm:prSet phldrT="[Text]"/>
      <dgm:spPr/>
      <dgm:t>
        <a:bodyPr/>
        <a:lstStyle/>
        <a:p>
          <a:r>
            <a:rPr lang="de-DE" dirty="0"/>
            <a:t>Portal f. Neueingestellte</a:t>
          </a:r>
        </a:p>
      </dgm:t>
    </dgm:pt>
    <dgm:pt modelId="{B0CB0A54-FC1A-45B1-B052-BA01F21A7E1A}" type="parTrans" cxnId="{F098001B-F7BD-4905-B205-ABF67543BCC0}">
      <dgm:prSet/>
      <dgm:spPr/>
      <dgm:t>
        <a:bodyPr/>
        <a:lstStyle/>
        <a:p>
          <a:endParaRPr lang="de-DE"/>
        </a:p>
      </dgm:t>
    </dgm:pt>
    <dgm:pt modelId="{9873977F-E7CD-4AD9-914A-670404836C4D}" type="sibTrans" cxnId="{F098001B-F7BD-4905-B205-ABF67543BCC0}">
      <dgm:prSet/>
      <dgm:spPr/>
      <dgm:t>
        <a:bodyPr/>
        <a:lstStyle/>
        <a:p>
          <a:endParaRPr lang="de-DE"/>
        </a:p>
      </dgm:t>
    </dgm:pt>
    <dgm:pt modelId="{A1611FAF-71AD-41D4-8BC0-808B49B8A81D}">
      <dgm:prSet phldrT="[Text]"/>
      <dgm:spPr/>
      <dgm:t>
        <a:bodyPr/>
        <a:lstStyle/>
        <a:p>
          <a:r>
            <a:rPr lang="de-DE" dirty="0"/>
            <a:t>Formalitäten</a:t>
          </a:r>
        </a:p>
      </dgm:t>
    </dgm:pt>
    <dgm:pt modelId="{D20EE652-63F2-481A-AE55-D5F88A08A7E0}" type="parTrans" cxnId="{8BA6D5F5-27B4-44AF-A96A-83BFB161D7A0}">
      <dgm:prSet/>
      <dgm:spPr/>
      <dgm:t>
        <a:bodyPr/>
        <a:lstStyle/>
        <a:p>
          <a:endParaRPr lang="de-DE"/>
        </a:p>
      </dgm:t>
    </dgm:pt>
    <dgm:pt modelId="{817E7C68-456C-4352-A35B-7F28FEF4482E}" type="sibTrans" cxnId="{8BA6D5F5-27B4-44AF-A96A-83BFB161D7A0}">
      <dgm:prSet/>
      <dgm:spPr/>
      <dgm:t>
        <a:bodyPr/>
        <a:lstStyle/>
        <a:p>
          <a:endParaRPr lang="de-DE"/>
        </a:p>
      </dgm:t>
    </dgm:pt>
    <dgm:pt modelId="{944D5AE9-5ABA-4FC1-BC69-866A7BB2F7ED}">
      <dgm:prSet phldrT="[Text]"/>
      <dgm:spPr/>
      <dgm:t>
        <a:bodyPr/>
        <a:lstStyle/>
        <a:p>
          <a:r>
            <a:rPr lang="de-DE" dirty="0"/>
            <a:t>On-, Off- u. </a:t>
          </a:r>
          <a:r>
            <a:rPr lang="de-DE" dirty="0" err="1"/>
            <a:t>Crossboarding</a:t>
          </a:r>
          <a:endParaRPr lang="de-DE" dirty="0"/>
        </a:p>
      </dgm:t>
    </dgm:pt>
    <dgm:pt modelId="{9FDD3D28-04DD-477B-8C9D-450CB3990C62}" type="parTrans" cxnId="{43F44CDB-54F3-45FD-B9B3-65313D620424}">
      <dgm:prSet/>
      <dgm:spPr/>
      <dgm:t>
        <a:bodyPr/>
        <a:lstStyle/>
        <a:p>
          <a:endParaRPr lang="de-DE"/>
        </a:p>
      </dgm:t>
    </dgm:pt>
    <dgm:pt modelId="{059BA26E-5ED8-4910-A84B-627FB778FACA}" type="sibTrans" cxnId="{43F44CDB-54F3-45FD-B9B3-65313D620424}">
      <dgm:prSet/>
      <dgm:spPr/>
      <dgm:t>
        <a:bodyPr/>
        <a:lstStyle/>
        <a:p>
          <a:endParaRPr lang="de-DE"/>
        </a:p>
      </dgm:t>
    </dgm:pt>
    <dgm:pt modelId="{CFF533B0-3146-4D30-BFB5-5F6C0F624F4B}">
      <dgm:prSet phldrT="[Text]"/>
      <dgm:spPr/>
      <dgm:t>
        <a:bodyPr/>
        <a:lstStyle/>
        <a:p>
          <a:r>
            <a:rPr lang="de-DE" dirty="0"/>
            <a:t>richtige Information zur richtigen Zeit</a:t>
          </a:r>
        </a:p>
      </dgm:t>
    </dgm:pt>
    <dgm:pt modelId="{36E2819F-675A-4AAF-8FDA-A6F5584B8F76}" type="parTrans" cxnId="{DCA62CDB-EAD5-4990-8A08-D583AA87938F}">
      <dgm:prSet/>
      <dgm:spPr/>
      <dgm:t>
        <a:bodyPr/>
        <a:lstStyle/>
        <a:p>
          <a:endParaRPr lang="de-DE"/>
        </a:p>
      </dgm:t>
    </dgm:pt>
    <dgm:pt modelId="{F531B0F2-B1D3-4EA3-BA03-DDEFB767F2C9}" type="sibTrans" cxnId="{DCA62CDB-EAD5-4990-8A08-D583AA87938F}">
      <dgm:prSet/>
      <dgm:spPr/>
      <dgm:t>
        <a:bodyPr/>
        <a:lstStyle/>
        <a:p>
          <a:endParaRPr lang="de-DE"/>
        </a:p>
      </dgm:t>
    </dgm:pt>
    <dgm:pt modelId="{9C1B8E49-2449-4C67-9BD9-7DF4B56DDA0E}">
      <dgm:prSet phldrT="[Text]"/>
      <dgm:spPr/>
      <dgm:t>
        <a:bodyPr/>
        <a:lstStyle/>
        <a:p>
          <a:r>
            <a:rPr lang="de-DE" dirty="0"/>
            <a:t>Beziehungsaufbau u. Networking</a:t>
          </a:r>
        </a:p>
      </dgm:t>
    </dgm:pt>
    <dgm:pt modelId="{E56096FC-ED4A-402D-9B80-64468967D571}" type="parTrans" cxnId="{5DAE517B-25CD-4EB1-8C68-2508D54B63B5}">
      <dgm:prSet/>
      <dgm:spPr/>
      <dgm:t>
        <a:bodyPr/>
        <a:lstStyle/>
        <a:p>
          <a:endParaRPr lang="de-DE"/>
        </a:p>
      </dgm:t>
    </dgm:pt>
    <dgm:pt modelId="{8DB32ACB-4935-47F4-8CC3-B6B11A4A7B4D}" type="sibTrans" cxnId="{5DAE517B-25CD-4EB1-8C68-2508D54B63B5}">
      <dgm:prSet/>
      <dgm:spPr/>
      <dgm:t>
        <a:bodyPr/>
        <a:lstStyle/>
        <a:p>
          <a:endParaRPr lang="de-DE"/>
        </a:p>
      </dgm:t>
    </dgm:pt>
    <dgm:pt modelId="{ACBDA41E-7999-4A20-ACE6-AAC58BDD5A89}">
      <dgm:prSet phldrT="[Text]"/>
      <dgm:spPr/>
      <dgm:t>
        <a:bodyPr/>
        <a:lstStyle/>
        <a:p>
          <a:r>
            <a:rPr lang="de-DE" dirty="0"/>
            <a:t>frühzeitige Integration ins Unternehmen</a:t>
          </a:r>
        </a:p>
      </dgm:t>
    </dgm:pt>
    <dgm:pt modelId="{38AF10F7-75F6-446B-953B-AAA37C89F07E}" type="parTrans" cxnId="{D668652C-3886-47B4-B0CD-BA4A26B98790}">
      <dgm:prSet/>
      <dgm:spPr/>
      <dgm:t>
        <a:bodyPr/>
        <a:lstStyle/>
        <a:p>
          <a:endParaRPr lang="de-DE"/>
        </a:p>
      </dgm:t>
    </dgm:pt>
    <dgm:pt modelId="{0CADA767-C061-4382-8C43-3F006355CBEC}" type="sibTrans" cxnId="{D668652C-3886-47B4-B0CD-BA4A26B98790}">
      <dgm:prSet/>
      <dgm:spPr/>
      <dgm:t>
        <a:bodyPr/>
        <a:lstStyle/>
        <a:p>
          <a:endParaRPr lang="de-DE"/>
        </a:p>
      </dgm:t>
    </dgm:pt>
    <dgm:pt modelId="{F6BBF571-415B-474E-A15C-AD297821247C}">
      <dgm:prSet phldrT="[Text]"/>
      <dgm:spPr/>
      <dgm:t>
        <a:bodyPr/>
        <a:lstStyle/>
        <a:p>
          <a:r>
            <a:rPr lang="de-DE" dirty="0"/>
            <a:t>Assistenzfunktionen f. Einstellungsverantwortliche</a:t>
          </a:r>
        </a:p>
      </dgm:t>
    </dgm:pt>
    <dgm:pt modelId="{751C26EC-31EC-48A7-AF85-808F057B1832}" type="parTrans" cxnId="{1DFFEFD3-9DC6-412F-9776-C76F0497A8FC}">
      <dgm:prSet/>
      <dgm:spPr/>
      <dgm:t>
        <a:bodyPr/>
        <a:lstStyle/>
        <a:p>
          <a:endParaRPr lang="de-DE"/>
        </a:p>
      </dgm:t>
    </dgm:pt>
    <dgm:pt modelId="{1071A452-B0D5-499D-85F5-2C287FD89DBD}" type="sibTrans" cxnId="{1DFFEFD3-9DC6-412F-9776-C76F0497A8FC}">
      <dgm:prSet/>
      <dgm:spPr/>
      <dgm:t>
        <a:bodyPr/>
        <a:lstStyle/>
        <a:p>
          <a:endParaRPr lang="de-DE"/>
        </a:p>
      </dgm:t>
    </dgm:pt>
    <dgm:pt modelId="{82C7F8CD-81BF-428B-82C6-3C08C283C53A}">
      <dgm:prSet phldrT="[Text]"/>
      <dgm:spPr/>
      <dgm:t>
        <a:bodyPr/>
        <a:lstStyle/>
        <a:p>
          <a:r>
            <a:rPr lang="de-DE" dirty="0"/>
            <a:t>Dashboard f. Fortschrittsverfolgung</a:t>
          </a:r>
        </a:p>
      </dgm:t>
    </dgm:pt>
    <dgm:pt modelId="{9A13A8EB-FC19-47B1-AAAA-97A6F6BFC2FF}" type="parTrans" cxnId="{5DDF62C5-8B90-400B-B8EB-4A52A2EFF2D5}">
      <dgm:prSet/>
      <dgm:spPr/>
      <dgm:t>
        <a:bodyPr/>
        <a:lstStyle/>
        <a:p>
          <a:endParaRPr lang="de-DE"/>
        </a:p>
      </dgm:t>
    </dgm:pt>
    <dgm:pt modelId="{8DF81949-006B-4636-9CCB-F6173FDBD644}" type="sibTrans" cxnId="{5DDF62C5-8B90-400B-B8EB-4A52A2EFF2D5}">
      <dgm:prSet/>
      <dgm:spPr/>
      <dgm:t>
        <a:bodyPr/>
        <a:lstStyle/>
        <a:p>
          <a:endParaRPr lang="de-DE"/>
        </a:p>
      </dgm:t>
    </dgm:pt>
    <dgm:pt modelId="{79ABF4A0-743C-4C54-AE8C-60E443B9989F}">
      <dgm:prSet phldrT="[Text]"/>
      <dgm:spPr/>
      <dgm:t>
        <a:bodyPr/>
        <a:lstStyle/>
        <a:p>
          <a:r>
            <a:rPr lang="de-DE" dirty="0"/>
            <a:t>mobiler Support (insbesondere mit </a:t>
          </a:r>
          <a:r>
            <a:rPr lang="de-DE" dirty="0" err="1"/>
            <a:t>DocuSign</a:t>
          </a:r>
          <a:r>
            <a:rPr lang="de-DE" dirty="0"/>
            <a:t>)</a:t>
          </a:r>
        </a:p>
      </dgm:t>
    </dgm:pt>
    <dgm:pt modelId="{02C1DAE1-77D1-4653-9B6C-04432BCB40C4}" type="parTrans" cxnId="{36303B16-3665-4AD6-889F-51101783BFFC}">
      <dgm:prSet/>
      <dgm:spPr/>
      <dgm:t>
        <a:bodyPr/>
        <a:lstStyle/>
        <a:p>
          <a:endParaRPr lang="de-DE"/>
        </a:p>
      </dgm:t>
    </dgm:pt>
    <dgm:pt modelId="{A4004CF9-DA3D-4CCE-8C1F-E38893BA95E3}" type="sibTrans" cxnId="{36303B16-3665-4AD6-889F-51101783BFFC}">
      <dgm:prSet/>
      <dgm:spPr/>
      <dgm:t>
        <a:bodyPr/>
        <a:lstStyle/>
        <a:p>
          <a:endParaRPr lang="de-DE"/>
        </a:p>
      </dgm:t>
    </dgm:pt>
    <dgm:pt modelId="{E77CE1C8-0A43-44D2-8A89-8FA2B2342CAE}">
      <dgm:prSet phldrT="[Text]"/>
      <dgm:spPr/>
      <dgm:t>
        <a:bodyPr/>
        <a:lstStyle/>
        <a:p>
          <a:r>
            <a:rPr lang="de-DE" dirty="0"/>
            <a:t>erste Definition von Zielen</a:t>
          </a:r>
        </a:p>
      </dgm:t>
    </dgm:pt>
    <dgm:pt modelId="{7C8B08B4-8C3B-450E-AB11-58F88345D13C}" type="parTrans" cxnId="{7624D47F-35EB-42C4-A4F3-825C86E45B2E}">
      <dgm:prSet/>
      <dgm:spPr/>
      <dgm:t>
        <a:bodyPr/>
        <a:lstStyle/>
        <a:p>
          <a:endParaRPr lang="de-DE"/>
        </a:p>
      </dgm:t>
    </dgm:pt>
    <dgm:pt modelId="{0BD221BC-7924-4F5D-8B5D-370C5C902146}" type="sibTrans" cxnId="{7624D47F-35EB-42C4-A4F3-825C86E45B2E}">
      <dgm:prSet/>
      <dgm:spPr/>
      <dgm:t>
        <a:bodyPr/>
        <a:lstStyle/>
        <a:p>
          <a:endParaRPr lang="de-DE"/>
        </a:p>
      </dgm:t>
    </dgm:pt>
    <dgm:pt modelId="{A63A68DF-566A-488A-9572-FAE84298130D}">
      <dgm:prSet phldrT="[Text]"/>
      <dgm:spPr/>
      <dgm:t>
        <a:bodyPr/>
        <a:lstStyle/>
        <a:p>
          <a:r>
            <a:rPr lang="de-DE" dirty="0"/>
            <a:t>Fixierung erster Trainings und Schulungen (z. B. auf Basis der Funktion)</a:t>
          </a:r>
        </a:p>
      </dgm:t>
    </dgm:pt>
    <dgm:pt modelId="{41436EA5-5744-4CF3-B08F-3B104D40C0E8}" type="parTrans" cxnId="{3E8D9B8D-4CEA-41FD-9CD1-719C247DF507}">
      <dgm:prSet/>
      <dgm:spPr/>
      <dgm:t>
        <a:bodyPr/>
        <a:lstStyle/>
        <a:p>
          <a:endParaRPr lang="de-DE"/>
        </a:p>
      </dgm:t>
    </dgm:pt>
    <dgm:pt modelId="{67F13084-7DE1-4435-A4FE-318D5BC3E946}" type="sibTrans" cxnId="{3E8D9B8D-4CEA-41FD-9CD1-719C247DF507}">
      <dgm:prSet/>
      <dgm:spPr/>
      <dgm:t>
        <a:bodyPr/>
        <a:lstStyle/>
        <a:p>
          <a:endParaRPr lang="de-DE"/>
        </a:p>
      </dgm:t>
    </dgm:pt>
    <dgm:pt modelId="{5E0EA454-4F11-4FE3-BE30-F4F79D501BD3}">
      <dgm:prSet phldrT="[Text]"/>
      <dgm:spPr/>
      <dgm:t>
        <a:bodyPr/>
        <a:lstStyle/>
        <a:p>
          <a:r>
            <a:rPr lang="de-DE" dirty="0"/>
            <a:t>Gültigkeitsprüfungen für übergebene Daten</a:t>
          </a:r>
        </a:p>
      </dgm:t>
    </dgm:pt>
    <dgm:pt modelId="{FA4BA6C1-C709-41C7-870B-8D6046B4B279}" type="parTrans" cxnId="{FA1EBCC2-6CFA-4DE2-9000-3DCE85B65162}">
      <dgm:prSet/>
      <dgm:spPr/>
      <dgm:t>
        <a:bodyPr/>
        <a:lstStyle/>
        <a:p>
          <a:endParaRPr lang="de-DE"/>
        </a:p>
      </dgm:t>
    </dgm:pt>
    <dgm:pt modelId="{5321FCA8-0ECC-4A78-A30C-EC20C10BA186}" type="sibTrans" cxnId="{FA1EBCC2-6CFA-4DE2-9000-3DCE85B65162}">
      <dgm:prSet/>
      <dgm:spPr/>
      <dgm:t>
        <a:bodyPr/>
        <a:lstStyle/>
        <a:p>
          <a:endParaRPr lang="de-DE"/>
        </a:p>
      </dgm:t>
    </dgm:pt>
    <dgm:pt modelId="{075F0ED4-A960-4FF2-9A7E-9590C40F6EA5}">
      <dgm:prSet phldrT="[Text]"/>
      <dgm:spPr/>
      <dgm:t>
        <a:bodyPr/>
        <a:lstStyle/>
        <a:p>
          <a:r>
            <a:rPr lang="de-DE" dirty="0"/>
            <a:t>Ergänzung fehlender Informationen für die Einstellung</a:t>
          </a:r>
        </a:p>
      </dgm:t>
    </dgm:pt>
    <dgm:pt modelId="{6FAE25B0-18B7-470D-898F-3EADF43191C3}" type="parTrans" cxnId="{4D8A48F5-1DF1-4502-AA77-DA3D64ADFBA4}">
      <dgm:prSet/>
      <dgm:spPr/>
      <dgm:t>
        <a:bodyPr/>
        <a:lstStyle/>
        <a:p>
          <a:endParaRPr lang="de-DE"/>
        </a:p>
      </dgm:t>
    </dgm:pt>
    <dgm:pt modelId="{95241841-376B-4C90-86FF-C885E93F9880}" type="sibTrans" cxnId="{4D8A48F5-1DF1-4502-AA77-DA3D64ADFBA4}">
      <dgm:prSet/>
      <dgm:spPr/>
      <dgm:t>
        <a:bodyPr/>
        <a:lstStyle/>
        <a:p>
          <a:endParaRPr lang="de-DE"/>
        </a:p>
      </dgm:t>
    </dgm:pt>
    <dgm:pt modelId="{FA55837D-38F0-4051-9740-FA450CF76F40}" type="pres">
      <dgm:prSet presAssocID="{C97DC4F1-78E6-423F-9209-4AC1A9641E45}" presName="linear" presStyleCnt="0">
        <dgm:presLayoutVars>
          <dgm:animLvl val="lvl"/>
          <dgm:resizeHandles val="exact"/>
        </dgm:presLayoutVars>
      </dgm:prSet>
      <dgm:spPr/>
    </dgm:pt>
    <dgm:pt modelId="{7DA566AB-C30F-4987-8903-AFA1A42CC0D9}" type="pres">
      <dgm:prSet presAssocID="{E217B214-AE33-4F88-8A2A-E8554D5F3BA7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7C9240D9-96BF-412D-806D-2329F91E62E6}" type="pres">
      <dgm:prSet presAssocID="{E217B214-AE33-4F88-8A2A-E8554D5F3BA7}" presName="childText" presStyleLbl="revTx" presStyleIdx="0" presStyleCnt="3">
        <dgm:presLayoutVars>
          <dgm:bulletEnabled val="1"/>
        </dgm:presLayoutVars>
      </dgm:prSet>
      <dgm:spPr/>
    </dgm:pt>
    <dgm:pt modelId="{4686E196-4036-4F43-BE85-A5503805421A}" type="pres">
      <dgm:prSet presAssocID="{A1611FAF-71AD-41D4-8BC0-808B49B8A81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C0AC56E7-1043-4B60-846C-879EA43A8ED9}" type="pres">
      <dgm:prSet presAssocID="{A1611FAF-71AD-41D4-8BC0-808B49B8A81D}" presName="childText" presStyleLbl="revTx" presStyleIdx="1" presStyleCnt="3">
        <dgm:presLayoutVars>
          <dgm:bulletEnabled val="1"/>
        </dgm:presLayoutVars>
      </dgm:prSet>
      <dgm:spPr/>
    </dgm:pt>
    <dgm:pt modelId="{D75978C3-BCD9-4B81-9DA6-4E8B140510F7}" type="pres">
      <dgm:prSet presAssocID="{944D5AE9-5ABA-4FC1-BC69-866A7BB2F7ED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599F2BE4-14DF-495D-BBA3-E4A6E1AC601A}" type="pres">
      <dgm:prSet presAssocID="{944D5AE9-5ABA-4FC1-BC69-866A7BB2F7ED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36303B16-3665-4AD6-889F-51101783BFFC}" srcId="{A1611FAF-71AD-41D4-8BC0-808B49B8A81D}" destId="{79ABF4A0-743C-4C54-AE8C-60E443B9989F}" srcOrd="3" destOrd="0" parTransId="{02C1DAE1-77D1-4653-9B6C-04432BCB40C4}" sibTransId="{A4004CF9-DA3D-4CCE-8C1F-E38893BA95E3}"/>
    <dgm:cxn modelId="{F098001B-F7BD-4905-B205-ABF67543BCC0}" srcId="{C97DC4F1-78E6-423F-9209-4AC1A9641E45}" destId="{E217B214-AE33-4F88-8A2A-E8554D5F3BA7}" srcOrd="0" destOrd="0" parTransId="{B0CB0A54-FC1A-45B1-B052-BA01F21A7E1A}" sibTransId="{9873977F-E7CD-4AD9-914A-670404836C4D}"/>
    <dgm:cxn modelId="{D668652C-3886-47B4-B0CD-BA4A26B98790}" srcId="{E217B214-AE33-4F88-8A2A-E8554D5F3BA7}" destId="{ACBDA41E-7999-4A20-ACE6-AAC58BDD5A89}" srcOrd="3" destOrd="0" parTransId="{38AF10F7-75F6-446B-953B-AAA37C89F07E}" sibTransId="{0CADA767-C061-4382-8C43-3F006355CBEC}"/>
    <dgm:cxn modelId="{B84E2837-E6B5-4016-860A-D76CB1D4882F}" type="presOf" srcId="{C97DC4F1-78E6-423F-9209-4AC1A9641E45}" destId="{FA55837D-38F0-4051-9740-FA450CF76F40}" srcOrd="0" destOrd="0" presId="urn:microsoft.com/office/officeart/2005/8/layout/vList2"/>
    <dgm:cxn modelId="{74CA1369-83E4-447C-BE88-E4A85C6BC37C}" type="presOf" srcId="{E217B214-AE33-4F88-8A2A-E8554D5F3BA7}" destId="{7DA566AB-C30F-4987-8903-AFA1A42CC0D9}" srcOrd="0" destOrd="0" presId="urn:microsoft.com/office/officeart/2005/8/layout/vList2"/>
    <dgm:cxn modelId="{47EEFD53-0919-4817-9777-ED7714A5EE9D}" type="presOf" srcId="{A1611FAF-71AD-41D4-8BC0-808B49B8A81D}" destId="{4686E196-4036-4F43-BE85-A5503805421A}" srcOrd="0" destOrd="0" presId="urn:microsoft.com/office/officeart/2005/8/layout/vList2"/>
    <dgm:cxn modelId="{B292DD55-0B64-4C89-844D-3C1F791C87EC}" type="presOf" srcId="{79ABF4A0-743C-4C54-AE8C-60E443B9989F}" destId="{C0AC56E7-1043-4B60-846C-879EA43A8ED9}" srcOrd="0" destOrd="3" presId="urn:microsoft.com/office/officeart/2005/8/layout/vList2"/>
    <dgm:cxn modelId="{740C6778-6FEA-4C0B-AD87-F650A19FACA2}" type="presOf" srcId="{F6BBF571-415B-474E-A15C-AD297821247C}" destId="{C0AC56E7-1043-4B60-846C-879EA43A8ED9}" srcOrd="0" destOrd="1" presId="urn:microsoft.com/office/officeart/2005/8/layout/vList2"/>
    <dgm:cxn modelId="{1BF5C259-B226-48C5-A127-3DD8C615D50F}" type="presOf" srcId="{944D5AE9-5ABA-4FC1-BC69-866A7BB2F7ED}" destId="{D75978C3-BCD9-4B81-9DA6-4E8B140510F7}" srcOrd="0" destOrd="0" presId="urn:microsoft.com/office/officeart/2005/8/layout/vList2"/>
    <dgm:cxn modelId="{5DAE517B-25CD-4EB1-8C68-2508D54B63B5}" srcId="{E217B214-AE33-4F88-8A2A-E8554D5F3BA7}" destId="{9C1B8E49-2449-4C67-9BD9-7DF4B56DDA0E}" srcOrd="2" destOrd="0" parTransId="{E56096FC-ED4A-402D-9B80-64468967D571}" sibTransId="{8DB32ACB-4935-47F4-8CC3-B6B11A4A7B4D}"/>
    <dgm:cxn modelId="{7624D47F-35EB-42C4-A4F3-825C86E45B2E}" srcId="{944D5AE9-5ABA-4FC1-BC69-866A7BB2F7ED}" destId="{E77CE1C8-0A43-44D2-8A89-8FA2B2342CAE}" srcOrd="0" destOrd="0" parTransId="{7C8B08B4-8C3B-450E-AB11-58F88345D13C}" sibTransId="{0BD221BC-7924-4F5D-8B5D-370C5C902146}"/>
    <dgm:cxn modelId="{1E219F82-8808-402A-9E14-423F006A5F6D}" type="presOf" srcId="{E77CE1C8-0A43-44D2-8A89-8FA2B2342CAE}" destId="{599F2BE4-14DF-495D-BBA3-E4A6E1AC601A}" srcOrd="0" destOrd="0" presId="urn:microsoft.com/office/officeart/2005/8/layout/vList2"/>
    <dgm:cxn modelId="{3E8D9B8D-4CEA-41FD-9CD1-719C247DF507}" srcId="{944D5AE9-5ABA-4FC1-BC69-866A7BB2F7ED}" destId="{A63A68DF-566A-488A-9572-FAE84298130D}" srcOrd="1" destOrd="0" parTransId="{41436EA5-5744-4CF3-B08F-3B104D40C0E8}" sibTransId="{67F13084-7DE1-4435-A4FE-318D5BC3E946}"/>
    <dgm:cxn modelId="{FA1EBCC2-6CFA-4DE2-9000-3DCE85B65162}" srcId="{A1611FAF-71AD-41D4-8BC0-808B49B8A81D}" destId="{5E0EA454-4F11-4FE3-BE30-F4F79D501BD3}" srcOrd="0" destOrd="0" parTransId="{FA4BA6C1-C709-41C7-870B-8D6046B4B279}" sibTransId="{5321FCA8-0ECC-4A78-A30C-EC20C10BA186}"/>
    <dgm:cxn modelId="{924000C4-62C8-4E7B-ADD8-0B7315E50A44}" type="presOf" srcId="{A63A68DF-566A-488A-9572-FAE84298130D}" destId="{599F2BE4-14DF-495D-BBA3-E4A6E1AC601A}" srcOrd="0" destOrd="1" presId="urn:microsoft.com/office/officeart/2005/8/layout/vList2"/>
    <dgm:cxn modelId="{5DDF62C5-8B90-400B-B8EB-4A52A2EFF2D5}" srcId="{A1611FAF-71AD-41D4-8BC0-808B49B8A81D}" destId="{82C7F8CD-81BF-428B-82C6-3C08C283C53A}" srcOrd="2" destOrd="0" parTransId="{9A13A8EB-FC19-47B1-AAAA-97A6F6BFC2FF}" sibTransId="{8DF81949-006B-4636-9CCB-F6173FDBD644}"/>
    <dgm:cxn modelId="{4E0D76D1-C33B-40F6-BCFF-4A157B20B57D}" type="presOf" srcId="{CFF533B0-3146-4D30-BFB5-5F6C0F624F4B}" destId="{7C9240D9-96BF-412D-806D-2329F91E62E6}" srcOrd="0" destOrd="0" presId="urn:microsoft.com/office/officeart/2005/8/layout/vList2"/>
    <dgm:cxn modelId="{1DFFEFD3-9DC6-412F-9776-C76F0497A8FC}" srcId="{A1611FAF-71AD-41D4-8BC0-808B49B8A81D}" destId="{F6BBF571-415B-474E-A15C-AD297821247C}" srcOrd="1" destOrd="0" parTransId="{751C26EC-31EC-48A7-AF85-808F057B1832}" sibTransId="{1071A452-B0D5-499D-85F5-2C287FD89DBD}"/>
    <dgm:cxn modelId="{DCA62CDB-EAD5-4990-8A08-D583AA87938F}" srcId="{E217B214-AE33-4F88-8A2A-E8554D5F3BA7}" destId="{CFF533B0-3146-4D30-BFB5-5F6C0F624F4B}" srcOrd="0" destOrd="0" parTransId="{36E2819F-675A-4AAF-8FDA-A6F5584B8F76}" sibTransId="{F531B0F2-B1D3-4EA3-BA03-DDEFB767F2C9}"/>
    <dgm:cxn modelId="{43F44CDB-54F3-45FD-B9B3-65313D620424}" srcId="{C97DC4F1-78E6-423F-9209-4AC1A9641E45}" destId="{944D5AE9-5ABA-4FC1-BC69-866A7BB2F7ED}" srcOrd="2" destOrd="0" parTransId="{9FDD3D28-04DD-477B-8C9D-450CB3990C62}" sibTransId="{059BA26E-5ED8-4910-A84B-627FB778FACA}"/>
    <dgm:cxn modelId="{BC314AE6-048C-4AAD-8914-219DF751B375}" type="presOf" srcId="{82C7F8CD-81BF-428B-82C6-3C08C283C53A}" destId="{C0AC56E7-1043-4B60-846C-879EA43A8ED9}" srcOrd="0" destOrd="2" presId="urn:microsoft.com/office/officeart/2005/8/layout/vList2"/>
    <dgm:cxn modelId="{430479EB-1370-4C31-9D24-26D4CBFD09C7}" type="presOf" srcId="{9C1B8E49-2449-4C67-9BD9-7DF4B56DDA0E}" destId="{7C9240D9-96BF-412D-806D-2329F91E62E6}" srcOrd="0" destOrd="2" presId="urn:microsoft.com/office/officeart/2005/8/layout/vList2"/>
    <dgm:cxn modelId="{AC66E2EC-1157-4ED9-8953-560114514626}" type="presOf" srcId="{075F0ED4-A960-4FF2-9A7E-9590C40F6EA5}" destId="{7C9240D9-96BF-412D-806D-2329F91E62E6}" srcOrd="0" destOrd="1" presId="urn:microsoft.com/office/officeart/2005/8/layout/vList2"/>
    <dgm:cxn modelId="{4D8A48F5-1DF1-4502-AA77-DA3D64ADFBA4}" srcId="{E217B214-AE33-4F88-8A2A-E8554D5F3BA7}" destId="{075F0ED4-A960-4FF2-9A7E-9590C40F6EA5}" srcOrd="1" destOrd="0" parTransId="{6FAE25B0-18B7-470D-898F-3EADF43191C3}" sibTransId="{95241841-376B-4C90-86FF-C885E93F9880}"/>
    <dgm:cxn modelId="{8BA6D5F5-27B4-44AF-A96A-83BFB161D7A0}" srcId="{C97DC4F1-78E6-423F-9209-4AC1A9641E45}" destId="{A1611FAF-71AD-41D4-8BC0-808B49B8A81D}" srcOrd="1" destOrd="0" parTransId="{D20EE652-63F2-481A-AE55-D5F88A08A7E0}" sibTransId="{817E7C68-456C-4352-A35B-7F28FEF4482E}"/>
    <dgm:cxn modelId="{658F0EF6-3691-410A-A858-3A76F39C24C5}" type="presOf" srcId="{ACBDA41E-7999-4A20-ACE6-AAC58BDD5A89}" destId="{7C9240D9-96BF-412D-806D-2329F91E62E6}" srcOrd="0" destOrd="3" presId="urn:microsoft.com/office/officeart/2005/8/layout/vList2"/>
    <dgm:cxn modelId="{E5F816F6-99D5-4575-83E9-A76A5FA6A0DC}" type="presOf" srcId="{5E0EA454-4F11-4FE3-BE30-F4F79D501BD3}" destId="{C0AC56E7-1043-4B60-846C-879EA43A8ED9}" srcOrd="0" destOrd="0" presId="urn:microsoft.com/office/officeart/2005/8/layout/vList2"/>
    <dgm:cxn modelId="{2AAA5266-0D57-4BAA-91A0-F9CAB5D10AC6}" type="presParOf" srcId="{FA55837D-38F0-4051-9740-FA450CF76F40}" destId="{7DA566AB-C30F-4987-8903-AFA1A42CC0D9}" srcOrd="0" destOrd="0" presId="urn:microsoft.com/office/officeart/2005/8/layout/vList2"/>
    <dgm:cxn modelId="{2ACABE2C-0287-42F7-B708-76727AD8AF15}" type="presParOf" srcId="{FA55837D-38F0-4051-9740-FA450CF76F40}" destId="{7C9240D9-96BF-412D-806D-2329F91E62E6}" srcOrd="1" destOrd="0" presId="urn:microsoft.com/office/officeart/2005/8/layout/vList2"/>
    <dgm:cxn modelId="{E7BF2788-F587-4280-95C5-162C19F58646}" type="presParOf" srcId="{FA55837D-38F0-4051-9740-FA450CF76F40}" destId="{4686E196-4036-4F43-BE85-A5503805421A}" srcOrd="2" destOrd="0" presId="urn:microsoft.com/office/officeart/2005/8/layout/vList2"/>
    <dgm:cxn modelId="{2F9A75A2-4E75-4058-8874-45A7F81888CC}" type="presParOf" srcId="{FA55837D-38F0-4051-9740-FA450CF76F40}" destId="{C0AC56E7-1043-4B60-846C-879EA43A8ED9}" srcOrd="3" destOrd="0" presId="urn:microsoft.com/office/officeart/2005/8/layout/vList2"/>
    <dgm:cxn modelId="{EC582763-453D-4F0E-B44A-EA97958F6D1D}" type="presParOf" srcId="{FA55837D-38F0-4051-9740-FA450CF76F40}" destId="{D75978C3-BCD9-4B81-9DA6-4E8B140510F7}" srcOrd="4" destOrd="0" presId="urn:microsoft.com/office/officeart/2005/8/layout/vList2"/>
    <dgm:cxn modelId="{8638AF04-3D92-4C23-AAE1-6C7B1651A157}" type="presParOf" srcId="{FA55837D-38F0-4051-9740-FA450CF76F40}" destId="{599F2BE4-14DF-495D-BBA3-E4A6E1AC601A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3EE7177-49B2-43EA-BB4E-352EDEE2ECF4}" type="doc">
      <dgm:prSet loTypeId="urn:microsoft.com/office/officeart/2008/layout/VerticalCurvedList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C305E07D-7581-4C16-A378-AE8FCCBA6730}">
      <dgm:prSet/>
      <dgm:spPr/>
      <dgm:t>
        <a:bodyPr/>
        <a:lstStyle/>
        <a:p>
          <a:r>
            <a:rPr lang="de-DE"/>
            <a:t>keine Migration von Version 1.0 auf 2.0</a:t>
          </a:r>
        </a:p>
      </dgm:t>
    </dgm:pt>
    <dgm:pt modelId="{4B6A2007-0951-4160-BFEF-5A6608396FDA}" type="parTrans" cxnId="{E55D5E53-990E-410F-A499-9A95EF2295C4}">
      <dgm:prSet/>
      <dgm:spPr/>
      <dgm:t>
        <a:bodyPr/>
        <a:lstStyle/>
        <a:p>
          <a:endParaRPr lang="de-DE"/>
        </a:p>
      </dgm:t>
    </dgm:pt>
    <dgm:pt modelId="{15F0967F-E522-47EE-817C-9BE7D1A264C2}" type="sibTrans" cxnId="{E55D5E53-990E-410F-A499-9A95EF2295C4}">
      <dgm:prSet/>
      <dgm:spPr/>
      <dgm:t>
        <a:bodyPr/>
        <a:lstStyle/>
        <a:p>
          <a:endParaRPr lang="de-DE"/>
        </a:p>
      </dgm:t>
    </dgm:pt>
    <dgm:pt modelId="{24015238-22E4-4CA8-90A1-E34027B010B5}">
      <dgm:prSet/>
      <dgm:spPr/>
      <dgm:t>
        <a:bodyPr/>
        <a:lstStyle/>
        <a:p>
          <a:r>
            <a:rPr lang="de-DE"/>
            <a:t>Onboarding Version 2.0 - GA geplant ab Q4/2019</a:t>
          </a:r>
        </a:p>
      </dgm:t>
    </dgm:pt>
    <dgm:pt modelId="{2D9B285B-DE9B-4226-993E-E5DB5F117AC9}" type="parTrans" cxnId="{A5731652-C7CC-4849-8094-31A3273FA956}">
      <dgm:prSet/>
      <dgm:spPr/>
      <dgm:t>
        <a:bodyPr/>
        <a:lstStyle/>
        <a:p>
          <a:endParaRPr lang="de-DE"/>
        </a:p>
      </dgm:t>
    </dgm:pt>
    <dgm:pt modelId="{825EAFC4-260C-4F30-BD7B-94AECBEF18A0}" type="sibTrans" cxnId="{A5731652-C7CC-4849-8094-31A3273FA956}">
      <dgm:prSet/>
      <dgm:spPr/>
      <dgm:t>
        <a:bodyPr/>
        <a:lstStyle/>
        <a:p>
          <a:endParaRPr lang="de-DE"/>
        </a:p>
      </dgm:t>
    </dgm:pt>
    <dgm:pt modelId="{6565A9A0-2914-4738-BB20-F414F10A97C0}">
      <dgm:prSet/>
      <dgm:spPr/>
      <dgm:t>
        <a:bodyPr/>
        <a:lstStyle/>
        <a:p>
          <a:r>
            <a:rPr lang="de-DE" dirty="0"/>
            <a:t>SF Recruiting sinnvoll (andere Systeme möglich)</a:t>
          </a:r>
        </a:p>
      </dgm:t>
    </dgm:pt>
    <dgm:pt modelId="{38C79035-CD4C-4773-AE78-8D40F607F449}" type="parTrans" cxnId="{61C83986-CA2C-41B5-BD24-BA09D48754AA}">
      <dgm:prSet/>
      <dgm:spPr/>
      <dgm:t>
        <a:bodyPr/>
        <a:lstStyle/>
        <a:p>
          <a:endParaRPr lang="de-DE"/>
        </a:p>
      </dgm:t>
    </dgm:pt>
    <dgm:pt modelId="{B22654F7-A840-43F4-94EC-8EE54705F0A0}" type="sibTrans" cxnId="{61C83986-CA2C-41B5-BD24-BA09D48754AA}">
      <dgm:prSet/>
      <dgm:spPr/>
      <dgm:t>
        <a:bodyPr/>
        <a:lstStyle/>
        <a:p>
          <a:endParaRPr lang="de-DE"/>
        </a:p>
      </dgm:t>
    </dgm:pt>
    <dgm:pt modelId="{B7BA7232-2359-42FC-9123-11638B8E0CED}">
      <dgm:prSet/>
      <dgm:spPr/>
      <dgm:t>
        <a:bodyPr/>
        <a:lstStyle/>
        <a:p>
          <a:r>
            <a:rPr lang="de-DE" dirty="0"/>
            <a:t>SF </a:t>
          </a:r>
          <a:r>
            <a:rPr lang="de-DE" dirty="0" err="1"/>
            <a:t>Employee</a:t>
          </a:r>
          <a:r>
            <a:rPr lang="de-DE" dirty="0"/>
            <a:t> Central sinnvoll</a:t>
          </a:r>
        </a:p>
      </dgm:t>
    </dgm:pt>
    <dgm:pt modelId="{EAF238CB-794B-49EF-97A6-0861D0C3B148}" type="parTrans" cxnId="{CAFE8213-E5C3-45E0-B6D1-28381BFC03F3}">
      <dgm:prSet/>
      <dgm:spPr/>
      <dgm:t>
        <a:bodyPr/>
        <a:lstStyle/>
        <a:p>
          <a:endParaRPr lang="de-DE"/>
        </a:p>
      </dgm:t>
    </dgm:pt>
    <dgm:pt modelId="{B5A1F5CA-96D0-43AE-90F9-3E76996D8815}" type="sibTrans" cxnId="{CAFE8213-E5C3-45E0-B6D1-28381BFC03F3}">
      <dgm:prSet/>
      <dgm:spPr/>
      <dgm:t>
        <a:bodyPr/>
        <a:lstStyle/>
        <a:p>
          <a:endParaRPr lang="de-DE"/>
        </a:p>
      </dgm:t>
    </dgm:pt>
    <dgm:pt modelId="{113F0558-E9DF-406C-9A75-9B5BCFA4AC97}">
      <dgm:prSet/>
      <dgm:spPr/>
      <dgm:t>
        <a:bodyPr/>
        <a:lstStyle/>
        <a:p>
          <a:r>
            <a:rPr lang="de-DE"/>
            <a:t>Integration zu Recruiting und EC</a:t>
          </a:r>
        </a:p>
      </dgm:t>
    </dgm:pt>
    <dgm:pt modelId="{DFD6D21C-875D-4163-B3D4-58CDD5004B60}" type="parTrans" cxnId="{9C01EDBA-D378-4236-95D5-357DCA7F4E88}">
      <dgm:prSet/>
      <dgm:spPr/>
      <dgm:t>
        <a:bodyPr/>
        <a:lstStyle/>
        <a:p>
          <a:endParaRPr lang="de-DE"/>
        </a:p>
      </dgm:t>
    </dgm:pt>
    <dgm:pt modelId="{7CBA4B79-CB1C-4965-A111-CD5085EB19CE}" type="sibTrans" cxnId="{9C01EDBA-D378-4236-95D5-357DCA7F4E88}">
      <dgm:prSet/>
      <dgm:spPr/>
      <dgm:t>
        <a:bodyPr/>
        <a:lstStyle/>
        <a:p>
          <a:endParaRPr lang="de-DE"/>
        </a:p>
      </dgm:t>
    </dgm:pt>
    <dgm:pt modelId="{B4F316AB-0D64-45EE-9C4D-5AD724356123}" type="pres">
      <dgm:prSet presAssocID="{D3EE7177-49B2-43EA-BB4E-352EDEE2ECF4}" presName="Name0" presStyleCnt="0">
        <dgm:presLayoutVars>
          <dgm:chMax val="7"/>
          <dgm:chPref val="7"/>
          <dgm:dir/>
        </dgm:presLayoutVars>
      </dgm:prSet>
      <dgm:spPr/>
    </dgm:pt>
    <dgm:pt modelId="{CD817198-81B6-44CA-8F4A-53CB26BAE9F0}" type="pres">
      <dgm:prSet presAssocID="{D3EE7177-49B2-43EA-BB4E-352EDEE2ECF4}" presName="Name1" presStyleCnt="0"/>
      <dgm:spPr/>
    </dgm:pt>
    <dgm:pt modelId="{D5C2D095-B07D-4351-A38E-9DD15150B03B}" type="pres">
      <dgm:prSet presAssocID="{D3EE7177-49B2-43EA-BB4E-352EDEE2ECF4}" presName="cycle" presStyleCnt="0"/>
      <dgm:spPr/>
    </dgm:pt>
    <dgm:pt modelId="{7C009FBF-BE26-442F-A559-1A80BC71D80E}" type="pres">
      <dgm:prSet presAssocID="{D3EE7177-49B2-43EA-BB4E-352EDEE2ECF4}" presName="srcNode" presStyleLbl="node1" presStyleIdx="0" presStyleCnt="5"/>
      <dgm:spPr/>
    </dgm:pt>
    <dgm:pt modelId="{63BDE1AC-117C-48B2-98C4-05FC590BF5E7}" type="pres">
      <dgm:prSet presAssocID="{D3EE7177-49B2-43EA-BB4E-352EDEE2ECF4}" presName="conn" presStyleLbl="parChTrans1D2" presStyleIdx="0" presStyleCnt="1"/>
      <dgm:spPr/>
    </dgm:pt>
    <dgm:pt modelId="{0E189DC7-DCBE-4D1A-9644-D23D4FDF4B7F}" type="pres">
      <dgm:prSet presAssocID="{D3EE7177-49B2-43EA-BB4E-352EDEE2ECF4}" presName="extraNode" presStyleLbl="node1" presStyleIdx="0" presStyleCnt="5"/>
      <dgm:spPr/>
    </dgm:pt>
    <dgm:pt modelId="{C6B034B5-D550-45FB-94E4-1BD7F4A20328}" type="pres">
      <dgm:prSet presAssocID="{D3EE7177-49B2-43EA-BB4E-352EDEE2ECF4}" presName="dstNode" presStyleLbl="node1" presStyleIdx="0" presStyleCnt="5"/>
      <dgm:spPr/>
    </dgm:pt>
    <dgm:pt modelId="{37BDDB44-8DA3-446D-A30E-44A769F98510}" type="pres">
      <dgm:prSet presAssocID="{C305E07D-7581-4C16-A378-AE8FCCBA6730}" presName="text_1" presStyleLbl="node1" presStyleIdx="0" presStyleCnt="5">
        <dgm:presLayoutVars>
          <dgm:bulletEnabled val="1"/>
        </dgm:presLayoutVars>
      </dgm:prSet>
      <dgm:spPr/>
    </dgm:pt>
    <dgm:pt modelId="{5837908A-C88B-49CE-9FAA-8209CB1D8278}" type="pres">
      <dgm:prSet presAssocID="{C305E07D-7581-4C16-A378-AE8FCCBA6730}" presName="accent_1" presStyleCnt="0"/>
      <dgm:spPr/>
    </dgm:pt>
    <dgm:pt modelId="{7B984008-4359-4FBC-9DF5-EC570B1CDCFE}" type="pres">
      <dgm:prSet presAssocID="{C305E07D-7581-4C16-A378-AE8FCCBA6730}" presName="accentRepeatNode" presStyleLbl="solidFgAcc1" presStyleIdx="0" presStyleCnt="5"/>
      <dgm:spPr/>
    </dgm:pt>
    <dgm:pt modelId="{1FA697A3-2FB2-4B9D-99F0-5BBAD308E958}" type="pres">
      <dgm:prSet presAssocID="{24015238-22E4-4CA8-90A1-E34027B010B5}" presName="text_2" presStyleLbl="node1" presStyleIdx="1" presStyleCnt="5">
        <dgm:presLayoutVars>
          <dgm:bulletEnabled val="1"/>
        </dgm:presLayoutVars>
      </dgm:prSet>
      <dgm:spPr/>
    </dgm:pt>
    <dgm:pt modelId="{A68424EC-149D-41BA-88DE-41B7D8C9DAA5}" type="pres">
      <dgm:prSet presAssocID="{24015238-22E4-4CA8-90A1-E34027B010B5}" presName="accent_2" presStyleCnt="0"/>
      <dgm:spPr/>
    </dgm:pt>
    <dgm:pt modelId="{33808258-3B12-4369-8BB8-432B5600FA06}" type="pres">
      <dgm:prSet presAssocID="{24015238-22E4-4CA8-90A1-E34027B010B5}" presName="accentRepeatNode" presStyleLbl="solidFgAcc1" presStyleIdx="1" presStyleCnt="5"/>
      <dgm:spPr/>
    </dgm:pt>
    <dgm:pt modelId="{AC7B20F8-5792-4E5F-98CF-E19F0687F641}" type="pres">
      <dgm:prSet presAssocID="{6565A9A0-2914-4738-BB20-F414F10A97C0}" presName="text_3" presStyleLbl="node1" presStyleIdx="2" presStyleCnt="5">
        <dgm:presLayoutVars>
          <dgm:bulletEnabled val="1"/>
        </dgm:presLayoutVars>
      </dgm:prSet>
      <dgm:spPr/>
    </dgm:pt>
    <dgm:pt modelId="{89A7A0D8-B1C6-405D-98AB-C1D783316A66}" type="pres">
      <dgm:prSet presAssocID="{6565A9A0-2914-4738-BB20-F414F10A97C0}" presName="accent_3" presStyleCnt="0"/>
      <dgm:spPr/>
    </dgm:pt>
    <dgm:pt modelId="{8E1BD402-5062-49C7-9438-0228FDD25C64}" type="pres">
      <dgm:prSet presAssocID="{6565A9A0-2914-4738-BB20-F414F10A97C0}" presName="accentRepeatNode" presStyleLbl="solidFgAcc1" presStyleIdx="2" presStyleCnt="5"/>
      <dgm:spPr/>
    </dgm:pt>
    <dgm:pt modelId="{7AADE5A8-1239-4887-A0AF-7F28863C0D8F}" type="pres">
      <dgm:prSet presAssocID="{B7BA7232-2359-42FC-9123-11638B8E0CED}" presName="text_4" presStyleLbl="node1" presStyleIdx="3" presStyleCnt="5">
        <dgm:presLayoutVars>
          <dgm:bulletEnabled val="1"/>
        </dgm:presLayoutVars>
      </dgm:prSet>
      <dgm:spPr/>
    </dgm:pt>
    <dgm:pt modelId="{ADA9AEB7-077D-45D3-B948-9B59F3AC598C}" type="pres">
      <dgm:prSet presAssocID="{B7BA7232-2359-42FC-9123-11638B8E0CED}" presName="accent_4" presStyleCnt="0"/>
      <dgm:spPr/>
    </dgm:pt>
    <dgm:pt modelId="{1940BA1A-F14B-417F-B0AD-FB7C39D6424B}" type="pres">
      <dgm:prSet presAssocID="{B7BA7232-2359-42FC-9123-11638B8E0CED}" presName="accentRepeatNode" presStyleLbl="solidFgAcc1" presStyleIdx="3" presStyleCnt="5"/>
      <dgm:spPr/>
    </dgm:pt>
    <dgm:pt modelId="{DA31A7D5-5D13-4F4F-AFE2-2A5644E818A8}" type="pres">
      <dgm:prSet presAssocID="{113F0558-E9DF-406C-9A75-9B5BCFA4AC97}" presName="text_5" presStyleLbl="node1" presStyleIdx="4" presStyleCnt="5">
        <dgm:presLayoutVars>
          <dgm:bulletEnabled val="1"/>
        </dgm:presLayoutVars>
      </dgm:prSet>
      <dgm:spPr/>
    </dgm:pt>
    <dgm:pt modelId="{41F9697A-583D-4063-BE4A-1CFBD4959020}" type="pres">
      <dgm:prSet presAssocID="{113F0558-E9DF-406C-9A75-9B5BCFA4AC97}" presName="accent_5" presStyleCnt="0"/>
      <dgm:spPr/>
    </dgm:pt>
    <dgm:pt modelId="{EC76BD71-9253-478A-93BE-A981567ABE07}" type="pres">
      <dgm:prSet presAssocID="{113F0558-E9DF-406C-9A75-9B5BCFA4AC97}" presName="accentRepeatNode" presStyleLbl="solidFgAcc1" presStyleIdx="4" presStyleCnt="5"/>
      <dgm:spPr/>
    </dgm:pt>
  </dgm:ptLst>
  <dgm:cxnLst>
    <dgm:cxn modelId="{2614320E-0F4C-4DAC-B1A6-0AE689DAE4F7}" type="presOf" srcId="{24015238-22E4-4CA8-90A1-E34027B010B5}" destId="{1FA697A3-2FB2-4B9D-99F0-5BBAD308E958}" srcOrd="0" destOrd="0" presId="urn:microsoft.com/office/officeart/2008/layout/VerticalCurvedList"/>
    <dgm:cxn modelId="{CAFE8213-E5C3-45E0-B6D1-28381BFC03F3}" srcId="{D3EE7177-49B2-43EA-BB4E-352EDEE2ECF4}" destId="{B7BA7232-2359-42FC-9123-11638B8E0CED}" srcOrd="3" destOrd="0" parTransId="{EAF238CB-794B-49EF-97A6-0861D0C3B148}" sibTransId="{B5A1F5CA-96D0-43AE-90F9-3E76996D8815}"/>
    <dgm:cxn modelId="{A3050143-EFA5-4A35-AA79-D2C672109BFA}" type="presOf" srcId="{113F0558-E9DF-406C-9A75-9B5BCFA4AC97}" destId="{DA31A7D5-5D13-4F4F-AFE2-2A5644E818A8}" srcOrd="0" destOrd="0" presId="urn:microsoft.com/office/officeart/2008/layout/VerticalCurvedList"/>
    <dgm:cxn modelId="{2FBB774B-F140-46BA-8AED-5B769D437E05}" type="presOf" srcId="{C305E07D-7581-4C16-A378-AE8FCCBA6730}" destId="{37BDDB44-8DA3-446D-A30E-44A769F98510}" srcOrd="0" destOrd="0" presId="urn:microsoft.com/office/officeart/2008/layout/VerticalCurvedList"/>
    <dgm:cxn modelId="{362AFB4D-E296-4403-AB89-0ACC66F2A625}" type="presOf" srcId="{B7BA7232-2359-42FC-9123-11638B8E0CED}" destId="{7AADE5A8-1239-4887-A0AF-7F28863C0D8F}" srcOrd="0" destOrd="0" presId="urn:microsoft.com/office/officeart/2008/layout/VerticalCurvedList"/>
    <dgm:cxn modelId="{A5731652-C7CC-4849-8094-31A3273FA956}" srcId="{D3EE7177-49B2-43EA-BB4E-352EDEE2ECF4}" destId="{24015238-22E4-4CA8-90A1-E34027B010B5}" srcOrd="1" destOrd="0" parTransId="{2D9B285B-DE9B-4226-993E-E5DB5F117AC9}" sibTransId="{825EAFC4-260C-4F30-BD7B-94AECBEF18A0}"/>
    <dgm:cxn modelId="{E55D5E53-990E-410F-A499-9A95EF2295C4}" srcId="{D3EE7177-49B2-43EA-BB4E-352EDEE2ECF4}" destId="{C305E07D-7581-4C16-A378-AE8FCCBA6730}" srcOrd="0" destOrd="0" parTransId="{4B6A2007-0951-4160-BFEF-5A6608396FDA}" sibTransId="{15F0967F-E522-47EE-817C-9BE7D1A264C2}"/>
    <dgm:cxn modelId="{61C83986-CA2C-41B5-BD24-BA09D48754AA}" srcId="{D3EE7177-49B2-43EA-BB4E-352EDEE2ECF4}" destId="{6565A9A0-2914-4738-BB20-F414F10A97C0}" srcOrd="2" destOrd="0" parTransId="{38C79035-CD4C-4773-AE78-8D40F607F449}" sibTransId="{B22654F7-A840-43F4-94EC-8EE54705F0A0}"/>
    <dgm:cxn modelId="{48E728AA-6CE9-450B-80F8-3FC0A1800F3D}" type="presOf" srcId="{6565A9A0-2914-4738-BB20-F414F10A97C0}" destId="{AC7B20F8-5792-4E5F-98CF-E19F0687F641}" srcOrd="0" destOrd="0" presId="urn:microsoft.com/office/officeart/2008/layout/VerticalCurvedList"/>
    <dgm:cxn modelId="{9C01EDBA-D378-4236-95D5-357DCA7F4E88}" srcId="{D3EE7177-49B2-43EA-BB4E-352EDEE2ECF4}" destId="{113F0558-E9DF-406C-9A75-9B5BCFA4AC97}" srcOrd="4" destOrd="0" parTransId="{DFD6D21C-875D-4163-B3D4-58CDD5004B60}" sibTransId="{7CBA4B79-CB1C-4965-A111-CD5085EB19CE}"/>
    <dgm:cxn modelId="{12AFE2DD-03D5-4647-A2DD-36CC79CF6B27}" type="presOf" srcId="{D3EE7177-49B2-43EA-BB4E-352EDEE2ECF4}" destId="{B4F316AB-0D64-45EE-9C4D-5AD724356123}" srcOrd="0" destOrd="0" presId="urn:microsoft.com/office/officeart/2008/layout/VerticalCurvedList"/>
    <dgm:cxn modelId="{9B5F66F1-CE36-40B6-B787-099162FEC25A}" type="presOf" srcId="{15F0967F-E522-47EE-817C-9BE7D1A264C2}" destId="{63BDE1AC-117C-48B2-98C4-05FC590BF5E7}" srcOrd="0" destOrd="0" presId="urn:microsoft.com/office/officeart/2008/layout/VerticalCurvedList"/>
    <dgm:cxn modelId="{922E73A8-9F97-4D22-879A-F7D7C3711085}" type="presParOf" srcId="{B4F316AB-0D64-45EE-9C4D-5AD724356123}" destId="{CD817198-81B6-44CA-8F4A-53CB26BAE9F0}" srcOrd="0" destOrd="0" presId="urn:microsoft.com/office/officeart/2008/layout/VerticalCurvedList"/>
    <dgm:cxn modelId="{5BD85E2D-1511-48AC-9C7B-FDCCBEE8D699}" type="presParOf" srcId="{CD817198-81B6-44CA-8F4A-53CB26BAE9F0}" destId="{D5C2D095-B07D-4351-A38E-9DD15150B03B}" srcOrd="0" destOrd="0" presId="urn:microsoft.com/office/officeart/2008/layout/VerticalCurvedList"/>
    <dgm:cxn modelId="{4DAED350-5D26-4AFF-90A8-D374E5387EF0}" type="presParOf" srcId="{D5C2D095-B07D-4351-A38E-9DD15150B03B}" destId="{7C009FBF-BE26-442F-A559-1A80BC71D80E}" srcOrd="0" destOrd="0" presId="urn:microsoft.com/office/officeart/2008/layout/VerticalCurvedList"/>
    <dgm:cxn modelId="{98B44A27-88D0-418E-ADFA-A6D4F90506AE}" type="presParOf" srcId="{D5C2D095-B07D-4351-A38E-9DD15150B03B}" destId="{63BDE1AC-117C-48B2-98C4-05FC590BF5E7}" srcOrd="1" destOrd="0" presId="urn:microsoft.com/office/officeart/2008/layout/VerticalCurvedList"/>
    <dgm:cxn modelId="{7DCBA197-BBCA-4914-9438-378E27AE460E}" type="presParOf" srcId="{D5C2D095-B07D-4351-A38E-9DD15150B03B}" destId="{0E189DC7-DCBE-4D1A-9644-D23D4FDF4B7F}" srcOrd="2" destOrd="0" presId="urn:microsoft.com/office/officeart/2008/layout/VerticalCurvedList"/>
    <dgm:cxn modelId="{0A8DE6D3-E3F7-4796-AFB4-8AD77D337EC2}" type="presParOf" srcId="{D5C2D095-B07D-4351-A38E-9DD15150B03B}" destId="{C6B034B5-D550-45FB-94E4-1BD7F4A20328}" srcOrd="3" destOrd="0" presId="urn:microsoft.com/office/officeart/2008/layout/VerticalCurvedList"/>
    <dgm:cxn modelId="{88E5A1C8-A9D4-49A3-8817-039E51882E70}" type="presParOf" srcId="{CD817198-81B6-44CA-8F4A-53CB26BAE9F0}" destId="{37BDDB44-8DA3-446D-A30E-44A769F98510}" srcOrd="1" destOrd="0" presId="urn:microsoft.com/office/officeart/2008/layout/VerticalCurvedList"/>
    <dgm:cxn modelId="{76275618-02F9-41F8-9142-0907E92B4B19}" type="presParOf" srcId="{CD817198-81B6-44CA-8F4A-53CB26BAE9F0}" destId="{5837908A-C88B-49CE-9FAA-8209CB1D8278}" srcOrd="2" destOrd="0" presId="urn:microsoft.com/office/officeart/2008/layout/VerticalCurvedList"/>
    <dgm:cxn modelId="{0CAF2619-EBA9-4D17-8110-881C55F09D69}" type="presParOf" srcId="{5837908A-C88B-49CE-9FAA-8209CB1D8278}" destId="{7B984008-4359-4FBC-9DF5-EC570B1CDCFE}" srcOrd="0" destOrd="0" presId="urn:microsoft.com/office/officeart/2008/layout/VerticalCurvedList"/>
    <dgm:cxn modelId="{B8026177-0316-4EB4-BAB4-A104346F32F8}" type="presParOf" srcId="{CD817198-81B6-44CA-8F4A-53CB26BAE9F0}" destId="{1FA697A3-2FB2-4B9D-99F0-5BBAD308E958}" srcOrd="3" destOrd="0" presId="urn:microsoft.com/office/officeart/2008/layout/VerticalCurvedList"/>
    <dgm:cxn modelId="{637D39B6-AE2C-4304-8716-81ECA75D4CDE}" type="presParOf" srcId="{CD817198-81B6-44CA-8F4A-53CB26BAE9F0}" destId="{A68424EC-149D-41BA-88DE-41B7D8C9DAA5}" srcOrd="4" destOrd="0" presId="urn:microsoft.com/office/officeart/2008/layout/VerticalCurvedList"/>
    <dgm:cxn modelId="{F7C65626-65D9-4454-B535-CE29D51E2ECB}" type="presParOf" srcId="{A68424EC-149D-41BA-88DE-41B7D8C9DAA5}" destId="{33808258-3B12-4369-8BB8-432B5600FA06}" srcOrd="0" destOrd="0" presId="urn:microsoft.com/office/officeart/2008/layout/VerticalCurvedList"/>
    <dgm:cxn modelId="{9E5FA843-158D-49DF-AFF0-28CAA664C573}" type="presParOf" srcId="{CD817198-81B6-44CA-8F4A-53CB26BAE9F0}" destId="{AC7B20F8-5792-4E5F-98CF-E19F0687F641}" srcOrd="5" destOrd="0" presId="urn:microsoft.com/office/officeart/2008/layout/VerticalCurvedList"/>
    <dgm:cxn modelId="{7F1C9CAE-3674-4576-AAAA-832CA22A46E6}" type="presParOf" srcId="{CD817198-81B6-44CA-8F4A-53CB26BAE9F0}" destId="{89A7A0D8-B1C6-405D-98AB-C1D783316A66}" srcOrd="6" destOrd="0" presId="urn:microsoft.com/office/officeart/2008/layout/VerticalCurvedList"/>
    <dgm:cxn modelId="{B79A7B14-FB2A-4A4F-A425-ABB76C7AC623}" type="presParOf" srcId="{89A7A0D8-B1C6-405D-98AB-C1D783316A66}" destId="{8E1BD402-5062-49C7-9438-0228FDD25C64}" srcOrd="0" destOrd="0" presId="urn:microsoft.com/office/officeart/2008/layout/VerticalCurvedList"/>
    <dgm:cxn modelId="{09B3FF02-14DA-4A24-821A-002609CDB682}" type="presParOf" srcId="{CD817198-81B6-44CA-8F4A-53CB26BAE9F0}" destId="{7AADE5A8-1239-4887-A0AF-7F28863C0D8F}" srcOrd="7" destOrd="0" presId="urn:microsoft.com/office/officeart/2008/layout/VerticalCurvedList"/>
    <dgm:cxn modelId="{9CB74DF9-E164-46FE-8764-9AF573B93E1B}" type="presParOf" srcId="{CD817198-81B6-44CA-8F4A-53CB26BAE9F0}" destId="{ADA9AEB7-077D-45D3-B948-9B59F3AC598C}" srcOrd="8" destOrd="0" presId="urn:microsoft.com/office/officeart/2008/layout/VerticalCurvedList"/>
    <dgm:cxn modelId="{B53D89B4-D86F-4B07-BD5C-138B5BE28BED}" type="presParOf" srcId="{ADA9AEB7-077D-45D3-B948-9B59F3AC598C}" destId="{1940BA1A-F14B-417F-B0AD-FB7C39D6424B}" srcOrd="0" destOrd="0" presId="urn:microsoft.com/office/officeart/2008/layout/VerticalCurvedList"/>
    <dgm:cxn modelId="{71870C68-6A1D-4CCD-8C76-2356374D8307}" type="presParOf" srcId="{CD817198-81B6-44CA-8F4A-53CB26BAE9F0}" destId="{DA31A7D5-5D13-4F4F-AFE2-2A5644E818A8}" srcOrd="9" destOrd="0" presId="urn:microsoft.com/office/officeart/2008/layout/VerticalCurvedList"/>
    <dgm:cxn modelId="{E2BD2904-44AE-4CC1-9CD6-574763DF638F}" type="presParOf" srcId="{CD817198-81B6-44CA-8F4A-53CB26BAE9F0}" destId="{41F9697A-583D-4063-BE4A-1CFBD4959020}" srcOrd="10" destOrd="0" presId="urn:microsoft.com/office/officeart/2008/layout/VerticalCurvedList"/>
    <dgm:cxn modelId="{F7243E82-E991-4575-931B-29CE4287A511}" type="presParOf" srcId="{41F9697A-583D-4063-BE4A-1CFBD4959020}" destId="{EC76BD71-9253-478A-93BE-A981567ABE0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94504D-874B-47F8-ABFD-A03A869F6B26}">
      <dsp:nvSpPr>
        <dsp:cNvPr id="0" name=""/>
        <dsp:cNvSpPr/>
      </dsp:nvSpPr>
      <dsp:spPr>
        <a:xfrm>
          <a:off x="4114799" y="2010352"/>
          <a:ext cx="2911251" cy="5052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2629"/>
              </a:lnTo>
              <a:lnTo>
                <a:pt x="2911251" y="252629"/>
              </a:lnTo>
              <a:lnTo>
                <a:pt x="2911251" y="50525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C6602D-BE7D-41CE-BBCE-FC11072388F6}">
      <dsp:nvSpPr>
        <dsp:cNvPr id="0" name=""/>
        <dsp:cNvSpPr/>
      </dsp:nvSpPr>
      <dsp:spPr>
        <a:xfrm>
          <a:off x="4069079" y="2010352"/>
          <a:ext cx="91440" cy="5052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525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524A59-4724-4538-B59A-FCCFE1606549}">
      <dsp:nvSpPr>
        <dsp:cNvPr id="0" name=""/>
        <dsp:cNvSpPr/>
      </dsp:nvSpPr>
      <dsp:spPr>
        <a:xfrm>
          <a:off x="1203548" y="2010352"/>
          <a:ext cx="2911251" cy="505258"/>
        </a:xfrm>
        <a:custGeom>
          <a:avLst/>
          <a:gdLst/>
          <a:ahLst/>
          <a:cxnLst/>
          <a:rect l="0" t="0" r="0" b="0"/>
          <a:pathLst>
            <a:path>
              <a:moveTo>
                <a:pt x="2911251" y="0"/>
              </a:moveTo>
              <a:lnTo>
                <a:pt x="2911251" y="252629"/>
              </a:lnTo>
              <a:lnTo>
                <a:pt x="0" y="252629"/>
              </a:lnTo>
              <a:lnTo>
                <a:pt x="0" y="50525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40E3A6-C06E-40B4-9975-9A46C7D195E2}">
      <dsp:nvSpPr>
        <dsp:cNvPr id="0" name=""/>
        <dsp:cNvSpPr/>
      </dsp:nvSpPr>
      <dsp:spPr>
        <a:xfrm>
          <a:off x="2911803" y="807355"/>
          <a:ext cx="2405992" cy="120299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400" kern="1200" dirty="0"/>
            <a:t>SF Recruiting</a:t>
          </a:r>
        </a:p>
      </dsp:txBody>
      <dsp:txXfrm>
        <a:off x="2911803" y="807355"/>
        <a:ext cx="2405992" cy="1202996"/>
      </dsp:txXfrm>
    </dsp:sp>
    <dsp:sp modelId="{BBA725B4-DC32-49E8-A74F-F3690597C722}">
      <dsp:nvSpPr>
        <dsp:cNvPr id="0" name=""/>
        <dsp:cNvSpPr/>
      </dsp:nvSpPr>
      <dsp:spPr>
        <a:xfrm>
          <a:off x="552" y="2515610"/>
          <a:ext cx="2405992" cy="120299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400" kern="1200"/>
            <a:t>Recruiting Management</a:t>
          </a:r>
        </a:p>
      </dsp:txBody>
      <dsp:txXfrm>
        <a:off x="552" y="2515610"/>
        <a:ext cx="2405992" cy="1202996"/>
      </dsp:txXfrm>
    </dsp:sp>
    <dsp:sp modelId="{52A8DCA8-2738-4FD0-B2C0-C4B5043E187A}">
      <dsp:nvSpPr>
        <dsp:cNvPr id="0" name=""/>
        <dsp:cNvSpPr/>
      </dsp:nvSpPr>
      <dsp:spPr>
        <a:xfrm>
          <a:off x="2911803" y="2515610"/>
          <a:ext cx="2405992" cy="120299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400" kern="1200" dirty="0"/>
            <a:t>Recruiting Posting</a:t>
          </a:r>
        </a:p>
      </dsp:txBody>
      <dsp:txXfrm>
        <a:off x="2911803" y="2515610"/>
        <a:ext cx="2405992" cy="1202996"/>
      </dsp:txXfrm>
    </dsp:sp>
    <dsp:sp modelId="{6BEAA920-FE68-4683-9DFB-5DF212679E6C}">
      <dsp:nvSpPr>
        <dsp:cNvPr id="0" name=""/>
        <dsp:cNvSpPr/>
      </dsp:nvSpPr>
      <dsp:spPr>
        <a:xfrm>
          <a:off x="5823054" y="2515610"/>
          <a:ext cx="2405992" cy="120299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400" kern="1200"/>
            <a:t>Recruiting Marketing</a:t>
          </a:r>
        </a:p>
      </dsp:txBody>
      <dsp:txXfrm>
        <a:off x="5823054" y="2515610"/>
        <a:ext cx="2405992" cy="12029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3AAC71-D656-40F1-AED7-DCAF3E41265E}">
      <dsp:nvSpPr>
        <dsp:cNvPr id="0" name=""/>
        <dsp:cNvSpPr/>
      </dsp:nvSpPr>
      <dsp:spPr>
        <a:xfrm>
          <a:off x="3416896" y="1041876"/>
          <a:ext cx="1395806" cy="1395806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</dsp:sp>
    <dsp:sp modelId="{73A1A878-AE61-45E9-876E-9AEAAFAC6267}">
      <dsp:nvSpPr>
        <dsp:cNvPr id="0" name=""/>
        <dsp:cNvSpPr/>
      </dsp:nvSpPr>
      <dsp:spPr>
        <a:xfrm>
          <a:off x="3242420" y="0"/>
          <a:ext cx="1744758" cy="950452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300" kern="1200" dirty="0" err="1"/>
            <a:t>Candidate</a:t>
          </a:r>
          <a:r>
            <a:rPr lang="de-DE" sz="1300" kern="1200" dirty="0"/>
            <a:t> Portal &amp; Talent Pools</a:t>
          </a:r>
        </a:p>
      </dsp:txBody>
      <dsp:txXfrm>
        <a:off x="3242420" y="0"/>
        <a:ext cx="1744758" cy="950452"/>
      </dsp:txXfrm>
    </dsp:sp>
    <dsp:sp modelId="{EF9D3670-FBF7-47D4-B4B2-92C442AA5DE1}">
      <dsp:nvSpPr>
        <dsp:cNvPr id="0" name=""/>
        <dsp:cNvSpPr/>
      </dsp:nvSpPr>
      <dsp:spPr>
        <a:xfrm>
          <a:off x="3869952" y="1303477"/>
          <a:ext cx="1395806" cy="1395806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</dsp:sp>
    <dsp:sp modelId="{2B53509D-F4C5-4678-8332-268E743F1B77}">
      <dsp:nvSpPr>
        <dsp:cNvPr id="0" name=""/>
        <dsp:cNvSpPr/>
      </dsp:nvSpPr>
      <dsp:spPr>
        <a:xfrm>
          <a:off x="5369281" y="905192"/>
          <a:ext cx="1653449" cy="104097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300" kern="1200" dirty="0" err="1"/>
            <a:t>Offer</a:t>
          </a:r>
          <a:r>
            <a:rPr lang="de-DE" sz="1300" kern="1200" dirty="0"/>
            <a:t> </a:t>
          </a:r>
          <a:r>
            <a:rPr lang="de-DE" sz="1300" kern="1200" dirty="0" err="1"/>
            <a:t>Approval</a:t>
          </a:r>
          <a:r>
            <a:rPr lang="de-DE" sz="1300" kern="1200" dirty="0"/>
            <a:t> &amp; Letter</a:t>
          </a:r>
        </a:p>
      </dsp:txBody>
      <dsp:txXfrm>
        <a:off x="5369281" y="905192"/>
        <a:ext cx="1653449" cy="1040971"/>
      </dsp:txXfrm>
    </dsp:sp>
    <dsp:sp modelId="{1C8693EE-A397-4DD3-87C6-5FF670053F61}">
      <dsp:nvSpPr>
        <dsp:cNvPr id="0" name=""/>
        <dsp:cNvSpPr/>
      </dsp:nvSpPr>
      <dsp:spPr>
        <a:xfrm>
          <a:off x="3869952" y="1826678"/>
          <a:ext cx="1395806" cy="1395806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</dsp:sp>
    <dsp:sp modelId="{50EA03EF-47F2-4E8E-B208-B4963976F43B}">
      <dsp:nvSpPr>
        <dsp:cNvPr id="0" name=""/>
        <dsp:cNvSpPr/>
      </dsp:nvSpPr>
      <dsp:spPr>
        <a:xfrm>
          <a:off x="5369281" y="2457597"/>
          <a:ext cx="1653449" cy="1163172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300" kern="1200"/>
            <a:t>Management von Requisitions (Stellenanforderungen)</a:t>
          </a:r>
        </a:p>
      </dsp:txBody>
      <dsp:txXfrm>
        <a:off x="5369281" y="2457597"/>
        <a:ext cx="1653449" cy="1163172"/>
      </dsp:txXfrm>
    </dsp:sp>
    <dsp:sp modelId="{0C72962D-A6D9-44D2-8386-F83358E31EDF}">
      <dsp:nvSpPr>
        <dsp:cNvPr id="0" name=""/>
        <dsp:cNvSpPr/>
      </dsp:nvSpPr>
      <dsp:spPr>
        <a:xfrm>
          <a:off x="3416896" y="2088731"/>
          <a:ext cx="1395806" cy="1395806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</dsp:sp>
    <dsp:sp modelId="{4D758090-DBB7-40F2-9513-46AB67F6ADDD}">
      <dsp:nvSpPr>
        <dsp:cNvPr id="0" name=""/>
        <dsp:cNvSpPr/>
      </dsp:nvSpPr>
      <dsp:spPr>
        <a:xfrm>
          <a:off x="3242420" y="3575510"/>
          <a:ext cx="1744758" cy="950452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300" kern="1200"/>
            <a:t>Application Pipeline (Candidate Pipeline)</a:t>
          </a:r>
        </a:p>
      </dsp:txBody>
      <dsp:txXfrm>
        <a:off x="3242420" y="3575510"/>
        <a:ext cx="1744758" cy="950452"/>
      </dsp:txXfrm>
    </dsp:sp>
    <dsp:sp modelId="{B09E5E1F-6B40-485A-858E-5791E231F762}">
      <dsp:nvSpPr>
        <dsp:cNvPr id="0" name=""/>
        <dsp:cNvSpPr/>
      </dsp:nvSpPr>
      <dsp:spPr>
        <a:xfrm>
          <a:off x="2963840" y="1826678"/>
          <a:ext cx="1395806" cy="1395806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</dsp:sp>
    <dsp:sp modelId="{021FC600-E4E4-477F-8C02-56182CE60B72}">
      <dsp:nvSpPr>
        <dsp:cNvPr id="0" name=""/>
        <dsp:cNvSpPr/>
      </dsp:nvSpPr>
      <dsp:spPr>
        <a:xfrm>
          <a:off x="1206868" y="2457597"/>
          <a:ext cx="1653449" cy="1163172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300" kern="1200" dirty="0" err="1"/>
            <a:t>Candidate</a:t>
          </a:r>
          <a:r>
            <a:rPr lang="de-DE" sz="1300" kern="1200" dirty="0"/>
            <a:t>-Database</a:t>
          </a:r>
        </a:p>
      </dsp:txBody>
      <dsp:txXfrm>
        <a:off x="1206868" y="2457597"/>
        <a:ext cx="1653449" cy="1163172"/>
      </dsp:txXfrm>
    </dsp:sp>
    <dsp:sp modelId="{498B1888-FF1C-4EEC-BEB5-E66F405E643D}">
      <dsp:nvSpPr>
        <dsp:cNvPr id="0" name=""/>
        <dsp:cNvSpPr/>
      </dsp:nvSpPr>
      <dsp:spPr>
        <a:xfrm>
          <a:off x="2963840" y="1303477"/>
          <a:ext cx="1395806" cy="1395806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</dsp:sp>
    <dsp:sp modelId="{DF01F012-98C8-4DF0-ABF9-E056A50443CD}">
      <dsp:nvSpPr>
        <dsp:cNvPr id="0" name=""/>
        <dsp:cNvSpPr/>
      </dsp:nvSpPr>
      <dsp:spPr>
        <a:xfrm>
          <a:off x="1206868" y="905192"/>
          <a:ext cx="1653449" cy="1163172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300" kern="1200" dirty="0"/>
            <a:t>Interviewplanung und Durchführung</a:t>
          </a:r>
        </a:p>
      </dsp:txBody>
      <dsp:txXfrm>
        <a:off x="1206868" y="905192"/>
        <a:ext cx="1653449" cy="116317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A9CDC4-1DEE-408D-822A-E07BA16642C2}">
      <dsp:nvSpPr>
        <dsp:cNvPr id="0" name=""/>
        <dsp:cNvSpPr/>
      </dsp:nvSpPr>
      <dsp:spPr>
        <a:xfrm>
          <a:off x="1512371" y="0"/>
          <a:ext cx="4525963" cy="4525963"/>
        </a:xfrm>
        <a:prstGeom prst="triangl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A5CF6FE-A7E4-4D90-B2B2-7277BFC364BE}">
      <dsp:nvSpPr>
        <dsp:cNvPr id="0" name=""/>
        <dsp:cNvSpPr/>
      </dsp:nvSpPr>
      <dsp:spPr>
        <a:xfrm>
          <a:off x="3775352" y="455027"/>
          <a:ext cx="2941875" cy="53569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300" kern="1200" dirty="0" err="1"/>
            <a:t>Advanced</a:t>
          </a:r>
          <a:r>
            <a:rPr lang="de-DE" sz="1300" kern="1200" dirty="0"/>
            <a:t> Analytics</a:t>
          </a:r>
        </a:p>
      </dsp:txBody>
      <dsp:txXfrm>
        <a:off x="3801502" y="481177"/>
        <a:ext cx="2889575" cy="483390"/>
      </dsp:txXfrm>
    </dsp:sp>
    <dsp:sp modelId="{F1206C41-D130-4806-884D-FED9571072DE}">
      <dsp:nvSpPr>
        <dsp:cNvPr id="0" name=""/>
        <dsp:cNvSpPr/>
      </dsp:nvSpPr>
      <dsp:spPr>
        <a:xfrm>
          <a:off x="3775352" y="1057678"/>
          <a:ext cx="2941875" cy="53569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300" kern="1200"/>
            <a:t>Suchmaschinenoptimierung</a:t>
          </a:r>
        </a:p>
      </dsp:txBody>
      <dsp:txXfrm>
        <a:off x="3801502" y="1083828"/>
        <a:ext cx="2889575" cy="483390"/>
      </dsp:txXfrm>
    </dsp:sp>
    <dsp:sp modelId="{BC8614DD-F58E-48FF-A848-BCA2240B0DCD}">
      <dsp:nvSpPr>
        <dsp:cNvPr id="0" name=""/>
        <dsp:cNvSpPr/>
      </dsp:nvSpPr>
      <dsp:spPr>
        <a:xfrm>
          <a:off x="3775352" y="1660330"/>
          <a:ext cx="2941875" cy="53569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300" kern="1200" dirty="0"/>
            <a:t>Marketingkampagnen (Marketing-Emails)</a:t>
          </a:r>
        </a:p>
      </dsp:txBody>
      <dsp:txXfrm>
        <a:off x="3801502" y="1686480"/>
        <a:ext cx="2889575" cy="483390"/>
      </dsp:txXfrm>
    </dsp:sp>
    <dsp:sp modelId="{AF421BC1-4694-4EAE-A5B5-21906F5AF542}">
      <dsp:nvSpPr>
        <dsp:cNvPr id="0" name=""/>
        <dsp:cNvSpPr/>
      </dsp:nvSpPr>
      <dsp:spPr>
        <a:xfrm>
          <a:off x="3775352" y="2262981"/>
          <a:ext cx="2941875" cy="53569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300" kern="1200" dirty="0" err="1"/>
            <a:t>Candidate</a:t>
          </a:r>
          <a:r>
            <a:rPr lang="de-DE" sz="1300" kern="1200" dirty="0"/>
            <a:t> </a:t>
          </a:r>
          <a:r>
            <a:rPr lang="de-DE" sz="1300" kern="1200" dirty="0" err="1"/>
            <a:t>Relationship</a:t>
          </a:r>
          <a:r>
            <a:rPr lang="de-DE" sz="1300" kern="1200" dirty="0"/>
            <a:t> Management</a:t>
          </a:r>
        </a:p>
      </dsp:txBody>
      <dsp:txXfrm>
        <a:off x="3801502" y="2289131"/>
        <a:ext cx="2889575" cy="483390"/>
      </dsp:txXfrm>
    </dsp:sp>
    <dsp:sp modelId="{138B53CD-3B01-48E6-B96C-D68402891B5C}">
      <dsp:nvSpPr>
        <dsp:cNvPr id="0" name=""/>
        <dsp:cNvSpPr/>
      </dsp:nvSpPr>
      <dsp:spPr>
        <a:xfrm>
          <a:off x="3775352" y="2865632"/>
          <a:ext cx="2941875" cy="53569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300" kern="1200" dirty="0"/>
            <a:t>Landing Pages und Data Capture Forms</a:t>
          </a:r>
        </a:p>
      </dsp:txBody>
      <dsp:txXfrm>
        <a:off x="3801502" y="2891782"/>
        <a:ext cx="2889575" cy="483390"/>
      </dsp:txXfrm>
    </dsp:sp>
    <dsp:sp modelId="{CE37811A-3D51-42B2-9FC6-82EA03BCB526}">
      <dsp:nvSpPr>
        <dsp:cNvPr id="0" name=""/>
        <dsp:cNvSpPr/>
      </dsp:nvSpPr>
      <dsp:spPr>
        <a:xfrm>
          <a:off x="3775352" y="3468284"/>
          <a:ext cx="2941875" cy="53569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300" kern="1200" dirty="0"/>
            <a:t>Individuelle Gestaltung der Karriereseite</a:t>
          </a:r>
        </a:p>
      </dsp:txBody>
      <dsp:txXfrm>
        <a:off x="3801502" y="3494434"/>
        <a:ext cx="2889575" cy="48339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427C1A-0E74-47D2-A106-DA7A0B3AF71D}">
      <dsp:nvSpPr>
        <dsp:cNvPr id="0" name=""/>
        <dsp:cNvSpPr/>
      </dsp:nvSpPr>
      <dsp:spPr>
        <a:xfrm>
          <a:off x="0" y="0"/>
          <a:ext cx="8229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67AAF1-5882-4BD5-9CD0-1E0542DE0FAB}">
      <dsp:nvSpPr>
        <dsp:cNvPr id="0" name=""/>
        <dsp:cNvSpPr/>
      </dsp:nvSpPr>
      <dsp:spPr>
        <a:xfrm>
          <a:off x="0" y="0"/>
          <a:ext cx="8229600" cy="1131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100" kern="1200"/>
            <a:t>Jobvermarktungsplattform</a:t>
          </a:r>
        </a:p>
      </dsp:txBody>
      <dsp:txXfrm>
        <a:off x="0" y="0"/>
        <a:ext cx="8229600" cy="1131490"/>
      </dsp:txXfrm>
    </dsp:sp>
    <dsp:sp modelId="{F31D794C-E7EC-4451-8517-F957C4E7BD4A}">
      <dsp:nvSpPr>
        <dsp:cNvPr id="0" name=""/>
        <dsp:cNvSpPr/>
      </dsp:nvSpPr>
      <dsp:spPr>
        <a:xfrm>
          <a:off x="0" y="1131490"/>
          <a:ext cx="8229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D69927-DA91-42FF-BC96-C0AD6FC0C2CC}">
      <dsp:nvSpPr>
        <dsp:cNvPr id="0" name=""/>
        <dsp:cNvSpPr/>
      </dsp:nvSpPr>
      <dsp:spPr>
        <a:xfrm>
          <a:off x="0" y="1131490"/>
          <a:ext cx="8229600" cy="1131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100" kern="1200"/>
            <a:t>Direkte Integration zu ca. 4000 Jobportalen, Universitäten, Schulen und Sozialen Netzwerken</a:t>
          </a:r>
        </a:p>
      </dsp:txBody>
      <dsp:txXfrm>
        <a:off x="0" y="1131490"/>
        <a:ext cx="8229600" cy="1131490"/>
      </dsp:txXfrm>
    </dsp:sp>
    <dsp:sp modelId="{E7BCABB3-D4C8-4D30-886B-BB89F6C84C67}">
      <dsp:nvSpPr>
        <dsp:cNvPr id="0" name=""/>
        <dsp:cNvSpPr/>
      </dsp:nvSpPr>
      <dsp:spPr>
        <a:xfrm>
          <a:off x="0" y="2262981"/>
          <a:ext cx="8229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62E224-CDA8-4090-8B09-8DD8DB8A8DC2}">
      <dsp:nvSpPr>
        <dsp:cNvPr id="0" name=""/>
        <dsp:cNvSpPr/>
      </dsp:nvSpPr>
      <dsp:spPr>
        <a:xfrm>
          <a:off x="0" y="2262981"/>
          <a:ext cx="8229600" cy="1131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100" kern="1200"/>
            <a:t>Credits Management</a:t>
          </a:r>
        </a:p>
      </dsp:txBody>
      <dsp:txXfrm>
        <a:off x="0" y="2262981"/>
        <a:ext cx="8229600" cy="1131490"/>
      </dsp:txXfrm>
    </dsp:sp>
    <dsp:sp modelId="{EA9BF720-EF18-4260-9D3E-9A8C6858DC2D}">
      <dsp:nvSpPr>
        <dsp:cNvPr id="0" name=""/>
        <dsp:cNvSpPr/>
      </dsp:nvSpPr>
      <dsp:spPr>
        <a:xfrm>
          <a:off x="0" y="3394472"/>
          <a:ext cx="8229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D46E35-4111-4D8A-A73A-55C7561B7B4C}">
      <dsp:nvSpPr>
        <dsp:cNvPr id="0" name=""/>
        <dsp:cNvSpPr/>
      </dsp:nvSpPr>
      <dsp:spPr>
        <a:xfrm>
          <a:off x="0" y="3394472"/>
          <a:ext cx="8229600" cy="1131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100" kern="1200" dirty="0"/>
            <a:t>Automatisiertes Posten auf Knopfdruck durch Job Requisition Field Mapping</a:t>
          </a:r>
        </a:p>
      </dsp:txBody>
      <dsp:txXfrm>
        <a:off x="0" y="3394472"/>
        <a:ext cx="8229600" cy="113149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7364EE-0A50-4378-89A6-185050A1F7AD}">
      <dsp:nvSpPr>
        <dsp:cNvPr id="0" name=""/>
        <dsp:cNvSpPr/>
      </dsp:nvSpPr>
      <dsp:spPr>
        <a:xfrm>
          <a:off x="3435905" y="1584086"/>
          <a:ext cx="1357788" cy="135778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Vermeidung </a:t>
          </a:r>
          <a:r>
            <a:rPr lang="de-DE" sz="1800" kern="1200" dirty="0" err="1"/>
            <a:t>vorz</a:t>
          </a:r>
          <a:r>
            <a:rPr lang="de-DE" sz="1800" kern="1200" dirty="0"/>
            <a:t>. Kündigung</a:t>
          </a:r>
        </a:p>
      </dsp:txBody>
      <dsp:txXfrm>
        <a:off x="3502187" y="1650368"/>
        <a:ext cx="1225224" cy="1225224"/>
      </dsp:txXfrm>
    </dsp:sp>
    <dsp:sp modelId="{BE94F7AD-BC47-4673-B8D1-0F6657BB27EF}">
      <dsp:nvSpPr>
        <dsp:cNvPr id="0" name=""/>
        <dsp:cNvSpPr/>
      </dsp:nvSpPr>
      <dsp:spPr>
        <a:xfrm rot="16200000">
          <a:off x="3777810" y="1247097"/>
          <a:ext cx="67397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73979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024C2F-5E89-49E1-8B35-182C05B711A4}">
      <dsp:nvSpPr>
        <dsp:cNvPr id="0" name=""/>
        <dsp:cNvSpPr/>
      </dsp:nvSpPr>
      <dsp:spPr>
        <a:xfrm>
          <a:off x="3659940" y="388"/>
          <a:ext cx="909718" cy="90971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Einar-</a:t>
          </a:r>
          <a:r>
            <a:rPr lang="de-DE" sz="1800" kern="1200" dirty="0" err="1"/>
            <a:t>beitung</a:t>
          </a:r>
          <a:endParaRPr lang="de-DE" sz="1800" kern="1200" dirty="0"/>
        </a:p>
      </dsp:txBody>
      <dsp:txXfrm>
        <a:off x="3704349" y="44797"/>
        <a:ext cx="820900" cy="820900"/>
      </dsp:txXfrm>
    </dsp:sp>
    <dsp:sp modelId="{95BC2300-957B-49E9-B52B-EF7AF486D58D}">
      <dsp:nvSpPr>
        <dsp:cNvPr id="0" name=""/>
        <dsp:cNvSpPr/>
      </dsp:nvSpPr>
      <dsp:spPr>
        <a:xfrm>
          <a:off x="4793694" y="2262980"/>
          <a:ext cx="67397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73979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9439E3-5349-40A2-91E5-AE4F9A99742C}">
      <dsp:nvSpPr>
        <dsp:cNvPr id="0" name=""/>
        <dsp:cNvSpPr/>
      </dsp:nvSpPr>
      <dsp:spPr>
        <a:xfrm>
          <a:off x="5467673" y="1808121"/>
          <a:ext cx="909718" cy="90971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700" kern="1200" dirty="0"/>
            <a:t>erster Arbeits-tag</a:t>
          </a:r>
        </a:p>
      </dsp:txBody>
      <dsp:txXfrm>
        <a:off x="5512082" y="1852530"/>
        <a:ext cx="820900" cy="820900"/>
      </dsp:txXfrm>
    </dsp:sp>
    <dsp:sp modelId="{41CBC811-D5F8-4858-A80E-DE955D3BB013}">
      <dsp:nvSpPr>
        <dsp:cNvPr id="0" name=""/>
        <dsp:cNvSpPr/>
      </dsp:nvSpPr>
      <dsp:spPr>
        <a:xfrm rot="5400000">
          <a:off x="3777810" y="3278864"/>
          <a:ext cx="67397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73979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E85E37-0FEA-42A2-B1DE-EBE2A50B5192}">
      <dsp:nvSpPr>
        <dsp:cNvPr id="0" name=""/>
        <dsp:cNvSpPr/>
      </dsp:nvSpPr>
      <dsp:spPr>
        <a:xfrm>
          <a:off x="3659940" y="3615854"/>
          <a:ext cx="909718" cy="90971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200" kern="1200" dirty="0"/>
            <a:t>Men-</a:t>
          </a:r>
          <a:r>
            <a:rPr lang="de-DE" sz="2200" kern="1200" dirty="0" err="1"/>
            <a:t>toring</a:t>
          </a:r>
          <a:endParaRPr lang="de-DE" sz="2200" kern="1200" dirty="0"/>
        </a:p>
      </dsp:txBody>
      <dsp:txXfrm>
        <a:off x="3704349" y="3660263"/>
        <a:ext cx="820900" cy="820900"/>
      </dsp:txXfrm>
    </dsp:sp>
    <dsp:sp modelId="{46DE3EAB-8290-4892-AA73-63243BA81724}">
      <dsp:nvSpPr>
        <dsp:cNvPr id="0" name=""/>
        <dsp:cNvSpPr/>
      </dsp:nvSpPr>
      <dsp:spPr>
        <a:xfrm rot="10800000">
          <a:off x="2761926" y="2262981"/>
          <a:ext cx="67397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73979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73FB8E-8743-4572-9D95-6F8481C73C3A}">
      <dsp:nvSpPr>
        <dsp:cNvPr id="0" name=""/>
        <dsp:cNvSpPr/>
      </dsp:nvSpPr>
      <dsp:spPr>
        <a:xfrm>
          <a:off x="1852207" y="1808121"/>
          <a:ext cx="909718" cy="90971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700" kern="1200" dirty="0" err="1"/>
            <a:t>Formali</a:t>
          </a:r>
          <a:r>
            <a:rPr lang="de-DE" sz="1700" kern="1200" dirty="0"/>
            <a:t>-täten</a:t>
          </a:r>
        </a:p>
      </dsp:txBody>
      <dsp:txXfrm>
        <a:off x="1896616" y="1852530"/>
        <a:ext cx="820900" cy="8209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A566AB-C30F-4987-8903-AFA1A42CC0D9}">
      <dsp:nvSpPr>
        <dsp:cNvPr id="0" name=""/>
        <dsp:cNvSpPr/>
      </dsp:nvSpPr>
      <dsp:spPr>
        <a:xfrm>
          <a:off x="0" y="121847"/>
          <a:ext cx="8229600" cy="50368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100" kern="1200" dirty="0"/>
            <a:t>Portal f. Neueingestellte</a:t>
          </a:r>
        </a:p>
      </dsp:txBody>
      <dsp:txXfrm>
        <a:off x="24588" y="146435"/>
        <a:ext cx="8180424" cy="454509"/>
      </dsp:txXfrm>
    </dsp:sp>
    <dsp:sp modelId="{7C9240D9-96BF-412D-806D-2329F91E62E6}">
      <dsp:nvSpPr>
        <dsp:cNvPr id="0" name=""/>
        <dsp:cNvSpPr/>
      </dsp:nvSpPr>
      <dsp:spPr>
        <a:xfrm>
          <a:off x="0" y="625532"/>
          <a:ext cx="8229600" cy="11084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1600" kern="1200" dirty="0"/>
            <a:t>richtige Information zur richtigen Zeit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1600" kern="1200" dirty="0"/>
            <a:t>Ergänzung fehlender Informationen für die Einstellung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1600" kern="1200" dirty="0"/>
            <a:t>Beziehungsaufbau u. Networking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1600" kern="1200" dirty="0"/>
            <a:t>frühzeitige Integration ins Unternehmen</a:t>
          </a:r>
        </a:p>
      </dsp:txBody>
      <dsp:txXfrm>
        <a:off x="0" y="625532"/>
        <a:ext cx="8229600" cy="1108485"/>
      </dsp:txXfrm>
    </dsp:sp>
    <dsp:sp modelId="{4686E196-4036-4F43-BE85-A5503805421A}">
      <dsp:nvSpPr>
        <dsp:cNvPr id="0" name=""/>
        <dsp:cNvSpPr/>
      </dsp:nvSpPr>
      <dsp:spPr>
        <a:xfrm>
          <a:off x="0" y="1734017"/>
          <a:ext cx="8229600" cy="50368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100" kern="1200" dirty="0"/>
            <a:t>Formalitäten</a:t>
          </a:r>
        </a:p>
      </dsp:txBody>
      <dsp:txXfrm>
        <a:off x="24588" y="1758605"/>
        <a:ext cx="8180424" cy="454509"/>
      </dsp:txXfrm>
    </dsp:sp>
    <dsp:sp modelId="{C0AC56E7-1043-4B60-846C-879EA43A8ED9}">
      <dsp:nvSpPr>
        <dsp:cNvPr id="0" name=""/>
        <dsp:cNvSpPr/>
      </dsp:nvSpPr>
      <dsp:spPr>
        <a:xfrm>
          <a:off x="0" y="2237702"/>
          <a:ext cx="8229600" cy="11084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1600" kern="1200" dirty="0"/>
            <a:t>Gültigkeitsprüfungen für übergebene Daten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1600" kern="1200" dirty="0"/>
            <a:t>Assistenzfunktionen f. Einstellungsverantwortliche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1600" kern="1200" dirty="0"/>
            <a:t>Dashboard f. Fortschrittsverfolgung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1600" kern="1200" dirty="0"/>
            <a:t>mobiler Support (insbesondere mit </a:t>
          </a:r>
          <a:r>
            <a:rPr lang="de-DE" sz="1600" kern="1200" dirty="0" err="1"/>
            <a:t>DocuSign</a:t>
          </a:r>
          <a:r>
            <a:rPr lang="de-DE" sz="1600" kern="1200" dirty="0"/>
            <a:t>)</a:t>
          </a:r>
        </a:p>
      </dsp:txBody>
      <dsp:txXfrm>
        <a:off x="0" y="2237702"/>
        <a:ext cx="8229600" cy="1108485"/>
      </dsp:txXfrm>
    </dsp:sp>
    <dsp:sp modelId="{D75978C3-BCD9-4B81-9DA6-4E8B140510F7}">
      <dsp:nvSpPr>
        <dsp:cNvPr id="0" name=""/>
        <dsp:cNvSpPr/>
      </dsp:nvSpPr>
      <dsp:spPr>
        <a:xfrm>
          <a:off x="0" y="3346187"/>
          <a:ext cx="8229600" cy="50368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100" kern="1200" dirty="0"/>
            <a:t>On-, Off- u. </a:t>
          </a:r>
          <a:r>
            <a:rPr lang="de-DE" sz="2100" kern="1200" dirty="0" err="1"/>
            <a:t>Crossboarding</a:t>
          </a:r>
          <a:endParaRPr lang="de-DE" sz="2100" kern="1200" dirty="0"/>
        </a:p>
      </dsp:txBody>
      <dsp:txXfrm>
        <a:off x="24588" y="3370775"/>
        <a:ext cx="8180424" cy="454509"/>
      </dsp:txXfrm>
    </dsp:sp>
    <dsp:sp modelId="{599F2BE4-14DF-495D-BBA3-E4A6E1AC601A}">
      <dsp:nvSpPr>
        <dsp:cNvPr id="0" name=""/>
        <dsp:cNvSpPr/>
      </dsp:nvSpPr>
      <dsp:spPr>
        <a:xfrm>
          <a:off x="0" y="3849872"/>
          <a:ext cx="8229600" cy="5542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1600" kern="1200" dirty="0"/>
            <a:t>erste Definition von Zielen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1600" kern="1200" dirty="0"/>
            <a:t>Fixierung erster Trainings und Schulungen (z. B. auf Basis der Funktion)</a:t>
          </a:r>
        </a:p>
      </dsp:txBody>
      <dsp:txXfrm>
        <a:off x="0" y="3849872"/>
        <a:ext cx="8229600" cy="55424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BDE1AC-117C-48B2-98C4-05FC590BF5E7}">
      <dsp:nvSpPr>
        <dsp:cNvPr id="0" name=""/>
        <dsp:cNvSpPr/>
      </dsp:nvSpPr>
      <dsp:spPr>
        <a:xfrm>
          <a:off x="-5116992" y="-783865"/>
          <a:ext cx="6093694" cy="6093694"/>
        </a:xfrm>
        <a:prstGeom prst="blockArc">
          <a:avLst>
            <a:gd name="adj1" fmla="val 18900000"/>
            <a:gd name="adj2" fmla="val 2700000"/>
            <a:gd name="adj3" fmla="val 354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BDDB44-8DA3-446D-A30E-44A769F98510}">
      <dsp:nvSpPr>
        <dsp:cNvPr id="0" name=""/>
        <dsp:cNvSpPr/>
      </dsp:nvSpPr>
      <dsp:spPr>
        <a:xfrm>
          <a:off x="427226" y="282782"/>
          <a:ext cx="7739890" cy="5659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49204" tIns="68580" rIns="68580" bIns="6858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700" kern="1200"/>
            <a:t>keine Migration von Version 1.0 auf 2.0</a:t>
          </a:r>
        </a:p>
      </dsp:txBody>
      <dsp:txXfrm>
        <a:off x="427226" y="282782"/>
        <a:ext cx="7739890" cy="565926"/>
      </dsp:txXfrm>
    </dsp:sp>
    <dsp:sp modelId="{7B984008-4359-4FBC-9DF5-EC570B1CDCFE}">
      <dsp:nvSpPr>
        <dsp:cNvPr id="0" name=""/>
        <dsp:cNvSpPr/>
      </dsp:nvSpPr>
      <dsp:spPr>
        <a:xfrm>
          <a:off x="73522" y="212041"/>
          <a:ext cx="707408" cy="7074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FA697A3-2FB2-4B9D-99F0-5BBAD308E958}">
      <dsp:nvSpPr>
        <dsp:cNvPr id="0" name=""/>
        <dsp:cNvSpPr/>
      </dsp:nvSpPr>
      <dsp:spPr>
        <a:xfrm>
          <a:off x="832752" y="1131400"/>
          <a:ext cx="7334364" cy="5659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49204" tIns="68580" rIns="68580" bIns="6858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700" kern="1200"/>
            <a:t>Onboarding Version 2.0 - GA geplant ab Q4/2019</a:t>
          </a:r>
        </a:p>
      </dsp:txBody>
      <dsp:txXfrm>
        <a:off x="832752" y="1131400"/>
        <a:ext cx="7334364" cy="565926"/>
      </dsp:txXfrm>
    </dsp:sp>
    <dsp:sp modelId="{33808258-3B12-4369-8BB8-432B5600FA06}">
      <dsp:nvSpPr>
        <dsp:cNvPr id="0" name=""/>
        <dsp:cNvSpPr/>
      </dsp:nvSpPr>
      <dsp:spPr>
        <a:xfrm>
          <a:off x="479048" y="1060659"/>
          <a:ext cx="707408" cy="7074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C7B20F8-5792-4E5F-98CF-E19F0687F641}">
      <dsp:nvSpPr>
        <dsp:cNvPr id="0" name=""/>
        <dsp:cNvSpPr/>
      </dsp:nvSpPr>
      <dsp:spPr>
        <a:xfrm>
          <a:off x="957216" y="1980018"/>
          <a:ext cx="7209900" cy="5659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49204" tIns="68580" rIns="68580" bIns="6858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700" kern="1200" dirty="0"/>
            <a:t>SF Recruiting sinnvoll (andere Systeme möglich)</a:t>
          </a:r>
        </a:p>
      </dsp:txBody>
      <dsp:txXfrm>
        <a:off x="957216" y="1980018"/>
        <a:ext cx="7209900" cy="565926"/>
      </dsp:txXfrm>
    </dsp:sp>
    <dsp:sp modelId="{8E1BD402-5062-49C7-9438-0228FDD25C64}">
      <dsp:nvSpPr>
        <dsp:cNvPr id="0" name=""/>
        <dsp:cNvSpPr/>
      </dsp:nvSpPr>
      <dsp:spPr>
        <a:xfrm>
          <a:off x="603512" y="1909277"/>
          <a:ext cx="707408" cy="7074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AADE5A8-1239-4887-A0AF-7F28863C0D8F}">
      <dsp:nvSpPr>
        <dsp:cNvPr id="0" name=""/>
        <dsp:cNvSpPr/>
      </dsp:nvSpPr>
      <dsp:spPr>
        <a:xfrm>
          <a:off x="832752" y="2828636"/>
          <a:ext cx="7334364" cy="5659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49204" tIns="68580" rIns="68580" bIns="6858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700" kern="1200" dirty="0"/>
            <a:t>SF </a:t>
          </a:r>
          <a:r>
            <a:rPr lang="de-DE" sz="2700" kern="1200" dirty="0" err="1"/>
            <a:t>Employee</a:t>
          </a:r>
          <a:r>
            <a:rPr lang="de-DE" sz="2700" kern="1200" dirty="0"/>
            <a:t> Central sinnvoll</a:t>
          </a:r>
        </a:p>
      </dsp:txBody>
      <dsp:txXfrm>
        <a:off x="832752" y="2828636"/>
        <a:ext cx="7334364" cy="565926"/>
      </dsp:txXfrm>
    </dsp:sp>
    <dsp:sp modelId="{1940BA1A-F14B-417F-B0AD-FB7C39D6424B}">
      <dsp:nvSpPr>
        <dsp:cNvPr id="0" name=""/>
        <dsp:cNvSpPr/>
      </dsp:nvSpPr>
      <dsp:spPr>
        <a:xfrm>
          <a:off x="479048" y="2757895"/>
          <a:ext cx="707408" cy="7074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A31A7D5-5D13-4F4F-AFE2-2A5644E818A8}">
      <dsp:nvSpPr>
        <dsp:cNvPr id="0" name=""/>
        <dsp:cNvSpPr/>
      </dsp:nvSpPr>
      <dsp:spPr>
        <a:xfrm>
          <a:off x="427226" y="3677254"/>
          <a:ext cx="7739890" cy="5659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49204" tIns="68580" rIns="68580" bIns="6858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700" kern="1200"/>
            <a:t>Integration zu Recruiting und EC</a:t>
          </a:r>
        </a:p>
      </dsp:txBody>
      <dsp:txXfrm>
        <a:off x="427226" y="3677254"/>
        <a:ext cx="7739890" cy="565926"/>
      </dsp:txXfrm>
    </dsp:sp>
    <dsp:sp modelId="{EC76BD71-9253-478A-93BE-A981567ABE07}">
      <dsp:nvSpPr>
        <dsp:cNvPr id="0" name=""/>
        <dsp:cNvSpPr/>
      </dsp:nvSpPr>
      <dsp:spPr>
        <a:xfrm>
          <a:off x="73522" y="3606513"/>
          <a:ext cx="707408" cy="7074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4FD9F700-1F60-4B23-AE78-3D7D1030C7B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66D2378-91FE-4DF4-831C-817CB17DCED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D57ECA-2C71-4654-BB38-1A53979C7F02}" type="datetimeFigureOut">
              <a:rPr lang="de-DE" smtClean="0"/>
              <a:t>26.09.2019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008AEC8-71EF-4F97-9356-E5488A4731E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64DA5CE-7F32-4EBF-AF01-B732053E0C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EEE4D0-19F0-41EA-8F72-6D09600F3A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46708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F86676-9097-41D3-AFD4-BEB092AECD69}" type="datetimeFigureOut">
              <a:rPr lang="de-DE" smtClean="0"/>
              <a:t>26.09.2019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5C071A-741B-4BC3-B8CF-E6B0A9CE64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090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5C071A-741B-4BC3-B8CF-E6B0A9CE6455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00347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5C071A-741B-4BC3-B8CF-E6B0A9CE6455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80044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SMO: </a:t>
            </a:r>
          </a:p>
          <a:p>
            <a:pPr lvl="0"/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Crawler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friendly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Karriereinformationen sind nicht hinter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drop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-down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menus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verborgen und werden somit von der Suchmaschinen-Suche erfasst.</a:t>
            </a:r>
          </a:p>
          <a:p>
            <a:pPr lvl="0"/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Daily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sitemap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updates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Wenn die nächtliche Wartung durchgeführt wird, werden die Sitemaps mit allen Änderungen an den Job-Sammlungen aktualisiert.</a:t>
            </a:r>
          </a:p>
          <a:p>
            <a:pPr lvl="0"/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Category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pages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Der Aufbau eines SEO-Wertes für eine Seite braucht Zeit, und Stellenausschreibungen sind in der Regel nicht lange genug verfügbar, um in den Suchmaschinenergebnissen hoch eingestuft zu werden. Aber Kategorie-Seiten schaffen einen nachhaltigen SEO-Wert.</a:t>
            </a:r>
          </a:p>
          <a:p>
            <a:pPr lvl="0"/>
            <a:endParaRPr lang="de-D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Marketingkampagnen: Inklusive Tracking und Anzeige Statistiken</a:t>
            </a:r>
          </a:p>
          <a:p>
            <a:pPr lvl="0"/>
            <a:endParaRPr lang="de-D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CRM: Mit den Funktionen des Candidate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Relationship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Management (CRM) entwickelt sich SAP SuccessFactors Recruiting von einem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Application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Tracking System zu einem </a:t>
            </a:r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Full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-Cycle Candidate Engagement System, das einen nahtlosen Workflow für Kandidaten bietet, von der Bewerbung bis hin zum Onboarding.</a:t>
            </a:r>
          </a:p>
          <a:p>
            <a:pPr lvl="0"/>
            <a:endParaRPr lang="de-D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de-D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5C071A-741B-4BC3-B8CF-E6B0A9CE6455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97234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Vermarktung und Posten der eigenen offenen Positionen auf ca. 4000 Job Boards, Schulen und Universitäten, Soziale Netzwerke in mehr als 80 Ländern.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5C071A-741B-4BC3-B8CF-E6B0A9CE6455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12932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5C071A-741B-4BC3-B8CF-E6B0A9CE6455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36054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de-DE" dirty="0"/>
              <a:t>Vermeidung von vorzeitigen Kündigungen kurze Zeit nach Einstellung</a:t>
            </a:r>
          </a:p>
          <a:p>
            <a:pPr lvl="0"/>
            <a:r>
              <a:rPr lang="de-DE" dirty="0"/>
              <a:t>Organisierte und Lückenlose Einarbeitung</a:t>
            </a:r>
          </a:p>
          <a:p>
            <a:pPr lvl="0"/>
            <a:r>
              <a:rPr lang="de-DE" dirty="0"/>
              <a:t>Zuweisung von Mentoren</a:t>
            </a:r>
          </a:p>
          <a:p>
            <a:pPr lvl="0"/>
            <a:r>
              <a:rPr lang="de-DE" dirty="0"/>
              <a:t>Planung des ersten Arbeitstages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5C071A-741B-4BC3-B8CF-E6B0A9CE6455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39981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1. Unterstützung zum Aufbau von wichtigen Beziehungen sowie Bereitstellung wichtiger Informationen zur richtigen Zeit. </a:t>
            </a:r>
          </a:p>
          <a:p>
            <a:endParaRPr lang="de-DE" dirty="0"/>
          </a:p>
          <a:p>
            <a:r>
              <a:rPr lang="de-DE" dirty="0"/>
              <a:t>2. Prozessuale Unterstützung von Einstellungsverantwortlichen. Einhaltung von Konformität und Prozessen (auch auf Mobilgeräten). Verfolgung des Prozesses durch HR anhand eines Dashboards.</a:t>
            </a:r>
          </a:p>
          <a:p>
            <a:endParaRPr lang="de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Wenn das Unternehmen noch Daten vom neuen Kollegen braucht, können diese per Online-Formular erfasst und mit einer digitalen Unterschrift versehen werden (</a:t>
            </a:r>
            <a:r>
              <a:rPr lang="de-DE" dirty="0" err="1"/>
              <a:t>Docu</a:t>
            </a:r>
            <a:r>
              <a:rPr lang="de-DE" dirty="0"/>
              <a:t> </a:t>
            </a:r>
            <a:r>
              <a:rPr lang="de-DE" dirty="0" err="1"/>
              <a:t>Sign</a:t>
            </a:r>
            <a:r>
              <a:rPr lang="de-DE" dirty="0"/>
              <a:t>).</a:t>
            </a:r>
          </a:p>
          <a:p>
            <a:endParaRPr lang="de-DE" dirty="0"/>
          </a:p>
          <a:p>
            <a:r>
              <a:rPr lang="de-DE" dirty="0"/>
              <a:t>3. Unterstützung des gesamten Mitarbeiterzyklus (Einstellung, Wechsel und Austritt). 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5C071A-741B-4BC3-B8CF-E6B0A9CE6455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2956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fik 14">
            <a:extLst>
              <a:ext uri="{FF2B5EF4-FFF2-40B4-BE49-F238E27FC236}">
                <a16:creationId xmlns:a16="http://schemas.microsoft.com/office/drawing/2014/main" id="{53893B49-998C-4E64-A00C-D239E68AC0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0" b="64301"/>
          <a:stretch/>
        </p:blipFill>
        <p:spPr>
          <a:xfrm>
            <a:off x="0" y="1518399"/>
            <a:ext cx="9144000" cy="2232248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06942" y="2701535"/>
            <a:ext cx="7772400" cy="624289"/>
          </a:xfrm>
        </p:spPr>
        <p:txBody>
          <a:bodyPr>
            <a:normAutofit/>
          </a:bodyPr>
          <a:lstStyle>
            <a:lvl1pPr algn="l">
              <a:defRPr sz="2800" b="1" baseline="0">
                <a:solidFill>
                  <a:schemeClr val="bg1"/>
                </a:solidFill>
                <a:latin typeface="Raleway" panose="020B0503030101060003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06294" y="3765257"/>
            <a:ext cx="6400800" cy="792088"/>
          </a:xfrm>
        </p:spPr>
        <p:txBody>
          <a:bodyPr>
            <a:noAutofit/>
          </a:bodyPr>
          <a:lstStyle>
            <a:lvl1pPr marL="0" indent="0" algn="l">
              <a:buNone/>
              <a:defRPr lang="de-DE" sz="1800" b="0" kern="1200" baseline="0" dirty="0">
                <a:solidFill>
                  <a:schemeClr val="bg1"/>
                </a:solidFill>
                <a:latin typeface="Raleway" panose="020B0503030101060003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pic>
        <p:nvPicPr>
          <p:cNvPr id="14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60648"/>
            <a:ext cx="1270731" cy="1008112"/>
          </a:xfrm>
          <a:prstGeom prst="rect">
            <a:avLst/>
          </a:prstGeom>
        </p:spPr>
      </p:pic>
      <p:sp>
        <p:nvSpPr>
          <p:cNvPr id="16" name="Textplatzhalter 2"/>
          <p:cNvSpPr>
            <a:spLocks noGrp="1"/>
          </p:cNvSpPr>
          <p:nvPr>
            <p:ph idx="13" hasCustomPrompt="1"/>
          </p:nvPr>
        </p:nvSpPr>
        <p:spPr>
          <a:xfrm>
            <a:off x="406294" y="260648"/>
            <a:ext cx="6339136" cy="1080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sz="140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Textmasterformat bearbeiten</a:t>
            </a:r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5373216"/>
            <a:ext cx="1063118" cy="624289"/>
          </a:xfrm>
          <a:prstGeom prst="rect">
            <a:avLst/>
          </a:prstGeom>
        </p:spPr>
      </p:pic>
      <p:pic>
        <p:nvPicPr>
          <p:cNvPr id="1026" name="Picture 2" descr="http://www.marketwire.com/library/MwGo/2016/3/30/11G090229/Images/SAP_SuccessFactors_Logo_Big_1-20f9565d1b46ae0f80203be5861e3b52.jpg">
            <a:extLst>
              <a:ext uri="{FF2B5EF4-FFF2-40B4-BE49-F238E27FC236}">
                <a16:creationId xmlns:a16="http://schemas.microsoft.com/office/drawing/2014/main" id="{0FCBD5D6-6D09-41D2-A90D-CECEED2B019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5436209"/>
            <a:ext cx="4139952" cy="495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Bild 7" descr="CIP für Signatur">
            <a:extLst>
              <a:ext uri="{FF2B5EF4-FFF2-40B4-BE49-F238E27FC236}">
                <a16:creationId xmlns:a16="http://schemas.microsoft.com/office/drawing/2014/main" id="{82FA3F18-B482-483A-93CE-25301D6C943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444" y="5517232"/>
            <a:ext cx="2263195" cy="378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7391131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>
            <a:extLst>
              <a:ext uri="{FF2B5EF4-FFF2-40B4-BE49-F238E27FC236}">
                <a16:creationId xmlns:a16="http://schemas.microsoft.com/office/drawing/2014/main" id="{ED67A150-205C-4BC8-AA49-7226B0421EA5}"/>
              </a:ext>
            </a:extLst>
          </p:cNvPr>
          <p:cNvSpPr txBox="1"/>
          <p:nvPr userDrawn="1"/>
        </p:nvSpPr>
        <p:spPr>
          <a:xfrm>
            <a:off x="0" y="6237312"/>
            <a:ext cx="9144000" cy="620688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latin typeface="Raleway" panose="020B0503030101060003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6" name="Textplatzhalt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8" name="Fußzeilenplatzhalter 4"/>
          <p:cNvSpPr txBox="1">
            <a:spLocks/>
          </p:cNvSpPr>
          <p:nvPr userDrawn="1"/>
        </p:nvSpPr>
        <p:spPr>
          <a:xfrm>
            <a:off x="457200" y="6340834"/>
            <a:ext cx="45902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SuccessFactors f. HCM-Kunden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14EE4E69-C12F-4A8E-84FA-10AB728F1C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311182"/>
            <a:ext cx="737758" cy="433229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DB5FFCEF-E3ED-4ADF-A3CD-B1EB2D3A49F2}"/>
              </a:ext>
            </a:extLst>
          </p:cNvPr>
          <p:cNvSpPr txBox="1"/>
          <p:nvPr userDrawn="1"/>
        </p:nvSpPr>
        <p:spPr>
          <a:xfrm>
            <a:off x="7236296" y="6384896"/>
            <a:ext cx="9361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FB1ED615-3513-4D77-AE2C-03693746B2EB}" type="slidenum">
              <a:rPr lang="de-DE" sz="1200" kern="1200" smtClean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de-DE" sz="1200" kern="1200" dirty="0">
              <a:solidFill>
                <a:schemeClr val="tx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1301B4F6-E829-451B-A84D-A6F22672A04C}"/>
              </a:ext>
            </a:extLst>
          </p:cNvPr>
          <p:cNvSpPr txBox="1"/>
          <p:nvPr userDrawn="1"/>
        </p:nvSpPr>
        <p:spPr>
          <a:xfrm>
            <a:off x="4211960" y="6077893"/>
            <a:ext cx="72008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pic>
        <p:nvPicPr>
          <p:cNvPr id="10" name="Picture 2" descr="https://www.iprocon.de/wp-content/uploads/2016/06/divider-logo.png">
            <a:extLst>
              <a:ext uri="{FF2B5EF4-FFF2-40B4-BE49-F238E27FC236}">
                <a16:creationId xmlns:a16="http://schemas.microsoft.com/office/drawing/2014/main" id="{D74FD13D-F73B-43C0-81F1-FBE533ABFA1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9796" y="6179017"/>
            <a:ext cx="224408" cy="119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6107396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9512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48478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pic>
        <p:nvPicPr>
          <p:cNvPr id="7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60648"/>
            <a:ext cx="1270731" cy="1008112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35496" y="6330836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FB1ED615-3513-4D77-AE2C-03693746B2EB}" type="slidenum">
              <a:rPr lang="de-DE" sz="1600" b="1" smtClean="0">
                <a:solidFill>
                  <a:schemeClr val="bg1"/>
                </a:solidFill>
              </a:rPr>
              <a:pPr algn="ctr"/>
              <a:t>‹Nr.›</a:t>
            </a:fld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48E60B00-0C13-4F4D-B352-B846AB007075}"/>
              </a:ext>
            </a:extLst>
          </p:cNvPr>
          <p:cNvSpPr txBox="1"/>
          <p:nvPr userDrawn="1"/>
        </p:nvSpPr>
        <p:spPr>
          <a:xfrm>
            <a:off x="4211960" y="6077893"/>
            <a:ext cx="72008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pic>
        <p:nvPicPr>
          <p:cNvPr id="8" name="Picture 14" descr="image001">
            <a:extLst>
              <a:ext uri="{FF2B5EF4-FFF2-40B4-BE49-F238E27FC236}">
                <a16:creationId xmlns:a16="http://schemas.microsoft.com/office/drawing/2014/main" id="{0C14BBCD-A182-41E3-916E-80772C7EDC3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6370" y="531341"/>
            <a:ext cx="188595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3656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slow">
    <p:wipe/>
  </p:transition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rgbClr val="145FA9"/>
          </a:solidFill>
          <a:latin typeface="Raleway" panose="020B0503030101060003" pitchFamily="34" charset="0"/>
          <a:ea typeface="Source Sans Pro" panose="020B0503030403020204" pitchFamily="34" charset="0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eb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F512F6F-143D-4050-ADA2-2F5B83B642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6294" y="2156639"/>
            <a:ext cx="7622090" cy="624289"/>
          </a:xfrm>
        </p:spPr>
        <p:txBody>
          <a:bodyPr>
            <a:normAutofit fontScale="90000"/>
          </a:bodyPr>
          <a:lstStyle/>
          <a:p>
            <a:r>
              <a:rPr lang="en-US" dirty="0"/>
              <a:t>SAP SuccessFactors </a:t>
            </a:r>
            <a:r>
              <a:rPr lang="en-US" dirty="0" err="1"/>
              <a:t>für</a:t>
            </a:r>
            <a:r>
              <a:rPr lang="en-US" dirty="0"/>
              <a:t> SAP HCM </a:t>
            </a:r>
            <a:r>
              <a:rPr lang="en-US" dirty="0" err="1"/>
              <a:t>Kunden</a:t>
            </a:r>
            <a:br>
              <a:rPr lang="en-US" dirty="0"/>
            </a:br>
            <a:br>
              <a:rPr lang="en-US" dirty="0"/>
            </a:br>
            <a:r>
              <a:rPr lang="en-US" dirty="0"/>
              <a:t>Der </a:t>
            </a:r>
            <a:r>
              <a:rPr lang="en-US" dirty="0" err="1"/>
              <a:t>Anfang</a:t>
            </a:r>
            <a:r>
              <a:rPr lang="en-US" dirty="0"/>
              <a:t>: Recruiting und Onboarding</a:t>
            </a:r>
            <a:br>
              <a:rPr lang="de-DE" dirty="0"/>
            </a:br>
            <a:endParaRPr lang="de-DE" dirty="0"/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DBFC3010-86E5-4D4C-8C2D-AF6D7E27BC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6294" y="3212976"/>
            <a:ext cx="6400800" cy="792088"/>
          </a:xfrm>
        </p:spPr>
        <p:txBody>
          <a:bodyPr/>
          <a:lstStyle/>
          <a:p>
            <a:r>
              <a:rPr lang="de-DE" dirty="0"/>
              <a:t>Frankfurt, den 26. September 2019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0F4A3DAA-C499-4F44-BD78-D19568ABB7F9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dirty="0"/>
              <a:t>iProCon GmbH - Ihr Partner für Digitale Transformation im und durch das Personalmanagement</a:t>
            </a:r>
          </a:p>
          <a:p>
            <a:endParaRPr lang="de-DE" dirty="0"/>
          </a:p>
          <a:p>
            <a:r>
              <a:rPr lang="de-DE" dirty="0"/>
              <a:t>Jörg Edinger</a:t>
            </a:r>
          </a:p>
          <a:p>
            <a:r>
              <a:rPr lang="de-DE" dirty="0"/>
              <a:t>Markus Feld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9F5E7F03-6213-48EE-ACFE-E0CB018D31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213" y="6114614"/>
            <a:ext cx="2711574" cy="589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565594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3ABE82-15CB-4F12-93F4-BB675DD22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Agenda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559A2F6-C145-46BE-AA15-67C64C08BB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Recruiting</a:t>
            </a:r>
          </a:p>
          <a:p>
            <a:r>
              <a:rPr lang="de-DE" dirty="0"/>
              <a:t>Onboarding</a:t>
            </a:r>
          </a:p>
        </p:txBody>
      </p:sp>
    </p:spTree>
    <p:extLst>
      <p:ext uri="{BB962C8B-B14F-4D97-AF65-F5344CB8AC3E}">
        <p14:creationId xmlns:p14="http://schemas.microsoft.com/office/powerpoint/2010/main" val="610453561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4CE174-85C2-4448-BB65-1E04F00D1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Überblick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DD1F5278-D5D5-4FB9-BC70-806C105BE2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49" y="1484313"/>
            <a:ext cx="7669101" cy="4525962"/>
          </a:xfr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D9412DDF-5B25-4489-A2B0-047A7B4CE0DB}"/>
              </a:ext>
            </a:extLst>
          </p:cNvPr>
          <p:cNvSpPr/>
          <p:nvPr/>
        </p:nvSpPr>
        <p:spPr>
          <a:xfrm>
            <a:off x="971600" y="1556792"/>
            <a:ext cx="1440160" cy="266429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03950694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EA9538-785B-44CA-9AC5-605B34915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SuccessFactors Recruiting</a:t>
            </a:r>
          </a:p>
        </p:txBody>
      </p:sp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A5449235-7CFF-44AD-8BF7-FAE0BCA1487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717185"/>
              </p:ext>
            </p:extLst>
          </p:nvPr>
        </p:nvGraphicFramePr>
        <p:xfrm>
          <a:off x="457200" y="148478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74532941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EA9538-785B-44CA-9AC5-605B34915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Recruiting Management als ATS</a:t>
            </a:r>
          </a:p>
        </p:txBody>
      </p:sp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F08AFF0A-0D50-41C4-8713-6306781156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7903400"/>
              </p:ext>
            </p:extLst>
          </p:nvPr>
        </p:nvGraphicFramePr>
        <p:xfrm>
          <a:off x="457200" y="148478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1747164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41019A-9651-4A0A-B791-87E9942DA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Recruiting Marketing (Karriereportal)</a:t>
            </a:r>
          </a:p>
        </p:txBody>
      </p:sp>
      <p:graphicFrame>
        <p:nvGraphicFramePr>
          <p:cNvPr id="6" name="Inhaltsplatzhalter 5">
            <a:extLst>
              <a:ext uri="{FF2B5EF4-FFF2-40B4-BE49-F238E27FC236}">
                <a16:creationId xmlns:a16="http://schemas.microsoft.com/office/drawing/2014/main" id="{480ADDB8-9D1A-429A-A370-0D040E65F6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2138480"/>
              </p:ext>
            </p:extLst>
          </p:nvPr>
        </p:nvGraphicFramePr>
        <p:xfrm>
          <a:off x="457200" y="148478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46930413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708396-EA6B-468A-8C40-9EC77A270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Recruiting Posting</a:t>
            </a:r>
          </a:p>
        </p:txBody>
      </p:sp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DCC7C872-8F12-43FD-B91A-D07E4102447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68137"/>
              </p:ext>
            </p:extLst>
          </p:nvPr>
        </p:nvGraphicFramePr>
        <p:xfrm>
          <a:off x="457200" y="148478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26002194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3ABE82-15CB-4F12-93F4-BB675DD22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Agenda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559A2F6-C145-46BE-AA15-67C64C08BB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Recruiting</a:t>
            </a:r>
          </a:p>
          <a:p>
            <a:r>
              <a:rPr lang="de-DE" dirty="0">
                <a:solidFill>
                  <a:srgbClr val="00B050"/>
                </a:solidFill>
              </a:rPr>
              <a:t>Onboarding</a:t>
            </a:r>
          </a:p>
        </p:txBody>
      </p:sp>
    </p:spTree>
    <p:extLst>
      <p:ext uri="{BB962C8B-B14F-4D97-AF65-F5344CB8AC3E}">
        <p14:creationId xmlns:p14="http://schemas.microsoft.com/office/powerpoint/2010/main" val="1040904229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908A9E-447F-4121-94AA-273B8EB19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Onboarding - Ziele</a:t>
            </a:r>
          </a:p>
        </p:txBody>
      </p:sp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FF94033C-63F9-4BA9-AEC1-035A3FA76D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968124"/>
              </p:ext>
            </p:extLst>
          </p:nvPr>
        </p:nvGraphicFramePr>
        <p:xfrm>
          <a:off x="457200" y="1484313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48887026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8DE7A7-8D2F-4583-946D-F5D43C830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Onboarding - Hauptfunktionen</a:t>
            </a:r>
          </a:p>
        </p:txBody>
      </p:sp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660CA4D2-08AE-4B33-AD78-3F27603457B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213963"/>
              </p:ext>
            </p:extLst>
          </p:nvPr>
        </p:nvGraphicFramePr>
        <p:xfrm>
          <a:off x="457200" y="1484313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50162294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5A77CE-35CA-4F27-92E5-6D756A5B2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Impressionen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D131870B-6842-4980-A6A9-25D5C923F5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373" y="1916832"/>
            <a:ext cx="9172064" cy="3672408"/>
          </a:xfr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F8C1CE23-928E-45A1-A2F2-F431BF52B7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" y="274638"/>
            <a:ext cx="9042400" cy="581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935106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5A77CE-35CA-4F27-92E5-6D756A5B2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Impressionen</a:t>
            </a:r>
          </a:p>
        </p:txBody>
      </p:sp>
      <p:pic>
        <p:nvPicPr>
          <p:cNvPr id="11" name="Inhaltsplatzhalter 10">
            <a:extLst>
              <a:ext uri="{FF2B5EF4-FFF2-40B4-BE49-F238E27FC236}">
                <a16:creationId xmlns:a16="http://schemas.microsoft.com/office/drawing/2014/main" id="{4430053E-443A-40CA-A85C-0FEB8CD460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164060"/>
            <a:ext cx="8229600" cy="3166467"/>
          </a:xfrm>
        </p:spPr>
      </p:pic>
    </p:spTree>
    <p:extLst>
      <p:ext uri="{BB962C8B-B14F-4D97-AF65-F5344CB8AC3E}">
        <p14:creationId xmlns:p14="http://schemas.microsoft.com/office/powerpoint/2010/main" val="933004578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24742B-5405-4D1D-B832-1A83B7030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Impressionen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56074CC1-17C4-4061-98DE-9E30AE25D8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76" y="1700808"/>
            <a:ext cx="8433221" cy="3100586"/>
          </a:xfrm>
        </p:spPr>
      </p:pic>
    </p:spTree>
    <p:extLst>
      <p:ext uri="{BB962C8B-B14F-4D97-AF65-F5344CB8AC3E}">
        <p14:creationId xmlns:p14="http://schemas.microsoft.com/office/powerpoint/2010/main" val="1192252890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061226-5BDE-43E7-BB89-A98E78EC9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Onboarding – </a:t>
            </a:r>
            <a:br>
              <a:rPr lang="de-DE" dirty="0"/>
            </a:br>
            <a:r>
              <a:rPr lang="de-DE" dirty="0"/>
              <a:t>Voraussetzungen u. Integration</a:t>
            </a:r>
          </a:p>
        </p:txBody>
      </p:sp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933D1276-C326-4485-9884-BD714A5858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5848945"/>
              </p:ext>
            </p:extLst>
          </p:nvPr>
        </p:nvGraphicFramePr>
        <p:xfrm>
          <a:off x="457200" y="148478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50354228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4A9D32-8216-4681-9A3B-9CA65C2BB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Demo SF Recruiting</a:t>
            </a:r>
          </a:p>
        </p:txBody>
      </p:sp>
      <p:pic>
        <p:nvPicPr>
          <p:cNvPr id="4" name="Inhaltsplatzhalter 4">
            <a:extLst>
              <a:ext uri="{FF2B5EF4-FFF2-40B4-BE49-F238E27FC236}">
                <a16:creationId xmlns:a16="http://schemas.microsoft.com/office/drawing/2014/main" id="{AFAD4A04-D9DD-4F3F-B334-F9B0F59EA7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462562"/>
            <a:ext cx="8229600" cy="2569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733587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38778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4000" dirty="0"/>
              <a:t>Vielen Dank für Ihre Aufmerksamkeit!</a:t>
            </a:r>
          </a:p>
          <a:p>
            <a:pPr marL="0" indent="0" algn="ctr">
              <a:buNone/>
            </a:pPr>
            <a:endParaRPr lang="de-DE" sz="4000" dirty="0"/>
          </a:p>
          <a:p>
            <a:pPr marL="0" indent="0" algn="ctr">
              <a:buNone/>
            </a:pPr>
            <a:endParaRPr lang="de-DE" sz="4000" dirty="0"/>
          </a:p>
          <a:p>
            <a:pPr marL="0" indent="0" algn="ctr">
              <a:buNone/>
            </a:pPr>
            <a:endParaRPr lang="de-DE" sz="4000" dirty="0"/>
          </a:p>
          <a:p>
            <a:pPr marL="0" indent="0" algn="ctr">
              <a:buNone/>
            </a:pPr>
            <a:endParaRPr lang="de-DE" sz="4000" dirty="0"/>
          </a:p>
          <a:p>
            <a:pPr marL="0" indent="0" algn="ctr">
              <a:buNone/>
            </a:pPr>
            <a:endParaRPr lang="de-DE" sz="40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5CC3652-F5B4-4830-BE73-B0EF3F9DA4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856" y="2708920"/>
            <a:ext cx="3657600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125431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iProCon Vorlage neu">
  <a:themeElements>
    <a:clrScheme name="Benutzerdefiniert 2">
      <a:dk1>
        <a:sysClr val="windowText" lastClr="000000"/>
      </a:dk1>
      <a:lt1>
        <a:srgbClr val="FFFFFF"/>
      </a:lt1>
      <a:dk2>
        <a:srgbClr val="1F497D"/>
      </a:dk2>
      <a:lt2>
        <a:srgbClr val="FFFFFF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orlage_Hand.potx" id="{3B98269D-7A08-4380-93C5-B58133B2AB06}" vid="{48EC896F-A898-4DC0-B96A-5317B3BF454D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Vorlage_Hand_IPC2018</Template>
  <TotalTime>0</TotalTime>
  <Words>525</Words>
  <Application>Microsoft Office PowerPoint</Application>
  <PresentationFormat>Bildschirmpräsentation (4:3)</PresentationFormat>
  <Paragraphs>98</Paragraphs>
  <Slides>16</Slides>
  <Notes>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1" baseType="lpstr">
      <vt:lpstr>Source Sans Pro</vt:lpstr>
      <vt:lpstr>Raleway</vt:lpstr>
      <vt:lpstr>Calibri</vt:lpstr>
      <vt:lpstr>Arial</vt:lpstr>
      <vt:lpstr>iProCon Vorlage neu</vt:lpstr>
      <vt:lpstr>SAP SuccessFactors für SAP HCM Kunden  Der Anfang: Recruiting und Onboarding </vt:lpstr>
      <vt:lpstr>Agenda</vt:lpstr>
      <vt:lpstr>Überblick</vt:lpstr>
      <vt:lpstr>SuccessFactors Recruiting</vt:lpstr>
      <vt:lpstr>Recruiting Management als ATS</vt:lpstr>
      <vt:lpstr>Recruiting Marketing (Karriereportal)</vt:lpstr>
      <vt:lpstr>Recruiting Posting</vt:lpstr>
      <vt:lpstr>Agenda</vt:lpstr>
      <vt:lpstr>Onboarding - Ziele</vt:lpstr>
      <vt:lpstr>Onboarding - Hauptfunktionen</vt:lpstr>
      <vt:lpstr>Impressionen</vt:lpstr>
      <vt:lpstr>Impressionen</vt:lpstr>
      <vt:lpstr>Impressionen</vt:lpstr>
      <vt:lpstr>Onboarding –  Voraussetzungen u. Integration</vt:lpstr>
      <vt:lpstr>Demo SF Recruiting</vt:lpstr>
      <vt:lpstr>PowerPoint-Präsentation</vt:lpstr>
    </vt:vector>
  </TitlesOfParts>
  <Company>iProCon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SAP HCM-Strategie SF u. Concur f. TAKRAF</dc:title>
  <dc:creator>J.Edinger@iprocon.de</dc:creator>
  <cp:lastModifiedBy>Joerg Edinger</cp:lastModifiedBy>
  <cp:revision>119</cp:revision>
  <dcterms:created xsi:type="dcterms:W3CDTF">2018-03-08T07:34:30Z</dcterms:created>
  <dcterms:modified xsi:type="dcterms:W3CDTF">2019-09-26T13:22:46Z</dcterms:modified>
</cp:coreProperties>
</file>