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84" r:id="rId5"/>
    <p:sldId id="286" r:id="rId6"/>
    <p:sldId id="301" r:id="rId7"/>
    <p:sldId id="293" r:id="rId8"/>
    <p:sldId id="302" r:id="rId9"/>
    <p:sldId id="287" r:id="rId10"/>
    <p:sldId id="288" r:id="rId11"/>
    <p:sldId id="289" r:id="rId12"/>
    <p:sldId id="290" r:id="rId13"/>
    <p:sldId id="291" r:id="rId14"/>
    <p:sldId id="292" r:id="rId15"/>
    <p:sldId id="294" r:id="rId16"/>
    <p:sldId id="295" r:id="rId17"/>
    <p:sldId id="296" r:id="rId18"/>
    <p:sldId id="297" r:id="rId19"/>
    <p:sldId id="300" r:id="rId20"/>
    <p:sldId id="299" r:id="rId21"/>
    <p:sldId id="305" r:id="rId22"/>
    <p:sldId id="306" r:id="rId23"/>
    <p:sldId id="307" r:id="rId24"/>
    <p:sldId id="308" r:id="rId25"/>
    <p:sldId id="309" r:id="rId26"/>
    <p:sldId id="304" r:id="rId27"/>
    <p:sldId id="260" r:id="rId28"/>
    <p:sldId id="310" r:id="rId29"/>
    <p:sldId id="311" r:id="rId30"/>
    <p:sldId id="285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Raleway" panose="020B0604020202020204" charset="0"/>
      <p:regular r:id="rId38"/>
    </p:embeddedFont>
    <p:embeddedFont>
      <p:font typeface="Source Sans Pro" panose="020B0503030403020204" pitchFamily="34" charset="0"/>
      <p:regular r:id="rId39"/>
      <p:bold r:id="rId40"/>
      <p:italic r:id="rId41"/>
      <p:boldItalic r:id="rId4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AE24"/>
    <a:srgbClr val="5A9B2A"/>
    <a:srgbClr val="333333"/>
    <a:srgbClr val="145FA9"/>
    <a:srgbClr val="D6DDE6"/>
    <a:srgbClr val="E7E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A903A4-7DFA-4461-B8EA-DB3BC94F4EEE}" v="36" dt="2019-09-25T23:10:08.0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339" autoAdjust="0"/>
  </p:normalViewPr>
  <p:slideViewPr>
    <p:cSldViewPr>
      <p:cViewPr varScale="1">
        <p:scale>
          <a:sx n="68" d="100"/>
          <a:sy n="68" d="100"/>
        </p:scale>
        <p:origin x="1008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3648"/>
    </p:cViewPr>
  </p:sorterViewPr>
  <p:notesViewPr>
    <p:cSldViewPr>
      <p:cViewPr varScale="1">
        <p:scale>
          <a:sx n="83" d="100"/>
          <a:sy n="83" d="100"/>
        </p:scale>
        <p:origin x="39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55E20E-8499-4723-BCAB-C5EAAF131008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2D6FECD-9CFF-4272-B43B-0D904A30530A}">
      <dgm:prSet/>
      <dgm:spPr/>
      <dgm:t>
        <a:bodyPr/>
        <a:lstStyle/>
        <a:p>
          <a:r>
            <a:rPr lang="de-DE"/>
            <a:t>bilden die Basis für Talent</a:t>
          </a:r>
        </a:p>
      </dgm:t>
    </dgm:pt>
    <dgm:pt modelId="{3370E994-8EC3-481C-946D-6FE879F803D4}" type="parTrans" cxnId="{6E79732D-7FC1-4CBC-93F6-35DBFFB8B1D6}">
      <dgm:prSet/>
      <dgm:spPr/>
      <dgm:t>
        <a:bodyPr/>
        <a:lstStyle/>
        <a:p>
          <a:endParaRPr lang="de-DE"/>
        </a:p>
      </dgm:t>
    </dgm:pt>
    <dgm:pt modelId="{D48379B7-2DEF-45BE-A1BA-F0E14D2EBC4D}" type="sibTrans" cxnId="{6E79732D-7FC1-4CBC-93F6-35DBFFB8B1D6}">
      <dgm:prSet/>
      <dgm:spPr/>
      <dgm:t>
        <a:bodyPr/>
        <a:lstStyle/>
        <a:p>
          <a:endParaRPr lang="de-DE"/>
        </a:p>
      </dgm:t>
    </dgm:pt>
    <dgm:pt modelId="{833ED9C1-8E68-4ED4-BD61-8DD58CEF4D2B}">
      <dgm:prSet/>
      <dgm:spPr/>
      <dgm:t>
        <a:bodyPr/>
        <a:lstStyle/>
        <a:p>
          <a:r>
            <a:rPr lang="de-DE" dirty="0"/>
            <a:t>Stellenprofil definiert Kompetenzen, Skills </a:t>
          </a:r>
          <a:r>
            <a:rPr lang="de-DE" dirty="0" err="1"/>
            <a:t>u.v.m</a:t>
          </a:r>
          <a:endParaRPr lang="de-DE" dirty="0"/>
        </a:p>
      </dgm:t>
    </dgm:pt>
    <dgm:pt modelId="{4C9DD0FD-8D4A-499A-99A6-A0A756B19F1D}" type="parTrans" cxnId="{043EAA09-E1B2-48A2-A97C-D609C7902D78}">
      <dgm:prSet/>
      <dgm:spPr/>
      <dgm:t>
        <a:bodyPr/>
        <a:lstStyle/>
        <a:p>
          <a:endParaRPr lang="de-DE"/>
        </a:p>
      </dgm:t>
    </dgm:pt>
    <dgm:pt modelId="{0606C193-49A6-41A5-BB12-DE11FA11498E}" type="sibTrans" cxnId="{043EAA09-E1B2-48A2-A97C-D609C7902D78}">
      <dgm:prSet/>
      <dgm:spPr/>
      <dgm:t>
        <a:bodyPr/>
        <a:lstStyle/>
        <a:p>
          <a:endParaRPr lang="de-DE"/>
        </a:p>
      </dgm:t>
    </dgm:pt>
    <dgm:pt modelId="{C9DF51C2-9787-4D22-9A14-5B49A2FAE2C0}">
      <dgm:prSet/>
      <dgm:spPr/>
      <dgm:t>
        <a:bodyPr/>
        <a:lstStyle/>
        <a:p>
          <a:r>
            <a:rPr lang="de-DE"/>
            <a:t>Kompetenzkataloge frei definierbar und übergreifend einsetzbar</a:t>
          </a:r>
        </a:p>
      </dgm:t>
    </dgm:pt>
    <dgm:pt modelId="{770251D8-8B58-43EC-BFE7-E05B3756F5CE}" type="parTrans" cxnId="{9162B399-6922-49CD-9D49-8EE5C7564FF9}">
      <dgm:prSet/>
      <dgm:spPr/>
      <dgm:t>
        <a:bodyPr/>
        <a:lstStyle/>
        <a:p>
          <a:endParaRPr lang="de-DE"/>
        </a:p>
      </dgm:t>
    </dgm:pt>
    <dgm:pt modelId="{F188A01E-DCAD-4194-960A-3D99310C06FC}" type="sibTrans" cxnId="{9162B399-6922-49CD-9D49-8EE5C7564FF9}">
      <dgm:prSet/>
      <dgm:spPr/>
      <dgm:t>
        <a:bodyPr/>
        <a:lstStyle/>
        <a:p>
          <a:endParaRPr lang="de-DE"/>
        </a:p>
      </dgm:t>
    </dgm:pt>
    <dgm:pt modelId="{0A6A68D0-D251-4040-9290-48FBFDE6EB04}">
      <dgm:prSet/>
      <dgm:spPr/>
      <dgm:t>
        <a:bodyPr/>
        <a:lstStyle/>
        <a:p>
          <a:r>
            <a:rPr lang="de-DE" dirty="0"/>
            <a:t>Integration in EC (People Profile) und die Talent-Module (REC, P&amp;G, S&amp;D, Learning )</a:t>
          </a:r>
        </a:p>
      </dgm:t>
    </dgm:pt>
    <dgm:pt modelId="{7F3AA845-E470-406C-BE59-9362F7FB2492}" type="parTrans" cxnId="{1BEF61EE-F138-4B1F-925A-DE855ED1C2D1}">
      <dgm:prSet/>
      <dgm:spPr/>
      <dgm:t>
        <a:bodyPr/>
        <a:lstStyle/>
        <a:p>
          <a:endParaRPr lang="de-DE"/>
        </a:p>
      </dgm:t>
    </dgm:pt>
    <dgm:pt modelId="{4AF3EDEF-9EBC-4699-99C5-ACE8F6B479D7}" type="sibTrans" cxnId="{1BEF61EE-F138-4B1F-925A-DE855ED1C2D1}">
      <dgm:prSet/>
      <dgm:spPr/>
      <dgm:t>
        <a:bodyPr/>
        <a:lstStyle/>
        <a:p>
          <a:endParaRPr lang="de-DE"/>
        </a:p>
      </dgm:t>
    </dgm:pt>
    <dgm:pt modelId="{FFF7F184-055C-402C-B3CD-54F0186BEDAA}" type="pres">
      <dgm:prSet presAssocID="{1F55E20E-8499-4723-BCAB-C5EAAF131008}" presName="Name0" presStyleCnt="0">
        <dgm:presLayoutVars>
          <dgm:chMax val="7"/>
          <dgm:chPref val="7"/>
          <dgm:dir/>
        </dgm:presLayoutVars>
      </dgm:prSet>
      <dgm:spPr/>
    </dgm:pt>
    <dgm:pt modelId="{A7F654D8-0833-4803-B036-0AFBABACBFC1}" type="pres">
      <dgm:prSet presAssocID="{1F55E20E-8499-4723-BCAB-C5EAAF131008}" presName="Name1" presStyleCnt="0"/>
      <dgm:spPr/>
    </dgm:pt>
    <dgm:pt modelId="{406E889E-E9FD-49F3-9F14-D242FB5C3A00}" type="pres">
      <dgm:prSet presAssocID="{1F55E20E-8499-4723-BCAB-C5EAAF131008}" presName="cycle" presStyleCnt="0"/>
      <dgm:spPr/>
    </dgm:pt>
    <dgm:pt modelId="{C279A2C3-B477-45DE-A311-1CCE33DB10C2}" type="pres">
      <dgm:prSet presAssocID="{1F55E20E-8499-4723-BCAB-C5EAAF131008}" presName="srcNode" presStyleLbl="node1" presStyleIdx="0" presStyleCnt="4"/>
      <dgm:spPr/>
    </dgm:pt>
    <dgm:pt modelId="{83D4AB73-24D0-42D4-A376-192DCA025606}" type="pres">
      <dgm:prSet presAssocID="{1F55E20E-8499-4723-BCAB-C5EAAF131008}" presName="conn" presStyleLbl="parChTrans1D2" presStyleIdx="0" presStyleCnt="1"/>
      <dgm:spPr/>
    </dgm:pt>
    <dgm:pt modelId="{F348179C-FCA2-484C-A015-F19EAF0E921C}" type="pres">
      <dgm:prSet presAssocID="{1F55E20E-8499-4723-BCAB-C5EAAF131008}" presName="extraNode" presStyleLbl="node1" presStyleIdx="0" presStyleCnt="4"/>
      <dgm:spPr/>
    </dgm:pt>
    <dgm:pt modelId="{A78EE1A2-59F0-4118-8B2F-A1A63504F1A5}" type="pres">
      <dgm:prSet presAssocID="{1F55E20E-8499-4723-BCAB-C5EAAF131008}" presName="dstNode" presStyleLbl="node1" presStyleIdx="0" presStyleCnt="4"/>
      <dgm:spPr/>
    </dgm:pt>
    <dgm:pt modelId="{574B9533-BD0D-4459-98D1-752EE3F9B966}" type="pres">
      <dgm:prSet presAssocID="{72D6FECD-9CFF-4272-B43B-0D904A30530A}" presName="text_1" presStyleLbl="node1" presStyleIdx="0" presStyleCnt="4">
        <dgm:presLayoutVars>
          <dgm:bulletEnabled val="1"/>
        </dgm:presLayoutVars>
      </dgm:prSet>
      <dgm:spPr/>
    </dgm:pt>
    <dgm:pt modelId="{75684B32-E870-4F8F-BC2C-F348AB0F1A88}" type="pres">
      <dgm:prSet presAssocID="{72D6FECD-9CFF-4272-B43B-0D904A30530A}" presName="accent_1" presStyleCnt="0"/>
      <dgm:spPr/>
    </dgm:pt>
    <dgm:pt modelId="{FB1FB3B1-3F45-4601-B664-E5B2DF530F36}" type="pres">
      <dgm:prSet presAssocID="{72D6FECD-9CFF-4272-B43B-0D904A30530A}" presName="accentRepeatNode" presStyleLbl="solidFgAcc1" presStyleIdx="0" presStyleCnt="4"/>
      <dgm:spPr/>
    </dgm:pt>
    <dgm:pt modelId="{45FB1D0C-B58D-428F-AFF6-AF6AD4033FF9}" type="pres">
      <dgm:prSet presAssocID="{833ED9C1-8E68-4ED4-BD61-8DD58CEF4D2B}" presName="text_2" presStyleLbl="node1" presStyleIdx="1" presStyleCnt="4">
        <dgm:presLayoutVars>
          <dgm:bulletEnabled val="1"/>
        </dgm:presLayoutVars>
      </dgm:prSet>
      <dgm:spPr/>
    </dgm:pt>
    <dgm:pt modelId="{EA45761D-AF14-4009-B422-4D9E701113DF}" type="pres">
      <dgm:prSet presAssocID="{833ED9C1-8E68-4ED4-BD61-8DD58CEF4D2B}" presName="accent_2" presStyleCnt="0"/>
      <dgm:spPr/>
    </dgm:pt>
    <dgm:pt modelId="{D156F09F-743C-49DF-B65E-22453259139E}" type="pres">
      <dgm:prSet presAssocID="{833ED9C1-8E68-4ED4-BD61-8DD58CEF4D2B}" presName="accentRepeatNode" presStyleLbl="solidFgAcc1" presStyleIdx="1" presStyleCnt="4"/>
      <dgm:spPr/>
    </dgm:pt>
    <dgm:pt modelId="{61962CDB-A982-48E6-91AD-5FB2A6EFC56F}" type="pres">
      <dgm:prSet presAssocID="{C9DF51C2-9787-4D22-9A14-5B49A2FAE2C0}" presName="text_3" presStyleLbl="node1" presStyleIdx="2" presStyleCnt="4">
        <dgm:presLayoutVars>
          <dgm:bulletEnabled val="1"/>
        </dgm:presLayoutVars>
      </dgm:prSet>
      <dgm:spPr/>
    </dgm:pt>
    <dgm:pt modelId="{9AB3F663-D2FB-44F4-A77B-87563344F84B}" type="pres">
      <dgm:prSet presAssocID="{C9DF51C2-9787-4D22-9A14-5B49A2FAE2C0}" presName="accent_3" presStyleCnt="0"/>
      <dgm:spPr/>
    </dgm:pt>
    <dgm:pt modelId="{B0DA4C7A-4006-4E1D-BAEA-C4DECFC66E5A}" type="pres">
      <dgm:prSet presAssocID="{C9DF51C2-9787-4D22-9A14-5B49A2FAE2C0}" presName="accentRepeatNode" presStyleLbl="solidFgAcc1" presStyleIdx="2" presStyleCnt="4"/>
      <dgm:spPr/>
    </dgm:pt>
    <dgm:pt modelId="{8F1A90F9-88A0-4E3F-B666-A61F29C1C510}" type="pres">
      <dgm:prSet presAssocID="{0A6A68D0-D251-4040-9290-48FBFDE6EB04}" presName="text_4" presStyleLbl="node1" presStyleIdx="3" presStyleCnt="4">
        <dgm:presLayoutVars>
          <dgm:bulletEnabled val="1"/>
        </dgm:presLayoutVars>
      </dgm:prSet>
      <dgm:spPr/>
    </dgm:pt>
    <dgm:pt modelId="{A3E65951-BF2D-44BD-830C-C95D747435F1}" type="pres">
      <dgm:prSet presAssocID="{0A6A68D0-D251-4040-9290-48FBFDE6EB04}" presName="accent_4" presStyleCnt="0"/>
      <dgm:spPr/>
    </dgm:pt>
    <dgm:pt modelId="{856D399C-EF6B-459E-BA60-920EC45AEFB3}" type="pres">
      <dgm:prSet presAssocID="{0A6A68D0-D251-4040-9290-48FBFDE6EB04}" presName="accentRepeatNode" presStyleLbl="solidFgAcc1" presStyleIdx="3" presStyleCnt="4"/>
      <dgm:spPr/>
    </dgm:pt>
  </dgm:ptLst>
  <dgm:cxnLst>
    <dgm:cxn modelId="{6E6D3004-265D-446D-9553-1582392F95F2}" type="presOf" srcId="{72D6FECD-9CFF-4272-B43B-0D904A30530A}" destId="{574B9533-BD0D-4459-98D1-752EE3F9B966}" srcOrd="0" destOrd="0" presId="urn:microsoft.com/office/officeart/2008/layout/VerticalCurvedList"/>
    <dgm:cxn modelId="{043EAA09-E1B2-48A2-A97C-D609C7902D78}" srcId="{1F55E20E-8499-4723-BCAB-C5EAAF131008}" destId="{833ED9C1-8E68-4ED4-BD61-8DD58CEF4D2B}" srcOrd="1" destOrd="0" parTransId="{4C9DD0FD-8D4A-499A-99A6-A0A756B19F1D}" sibTransId="{0606C193-49A6-41A5-BB12-DE11FA11498E}"/>
    <dgm:cxn modelId="{5DC38421-1222-4062-9415-439820AAA4D9}" type="presOf" srcId="{0A6A68D0-D251-4040-9290-48FBFDE6EB04}" destId="{8F1A90F9-88A0-4E3F-B666-A61F29C1C510}" srcOrd="0" destOrd="0" presId="urn:microsoft.com/office/officeart/2008/layout/VerticalCurvedList"/>
    <dgm:cxn modelId="{6E79732D-7FC1-4CBC-93F6-35DBFFB8B1D6}" srcId="{1F55E20E-8499-4723-BCAB-C5EAAF131008}" destId="{72D6FECD-9CFF-4272-B43B-0D904A30530A}" srcOrd="0" destOrd="0" parTransId="{3370E994-8EC3-481C-946D-6FE879F803D4}" sibTransId="{D48379B7-2DEF-45BE-A1BA-F0E14D2EBC4D}"/>
    <dgm:cxn modelId="{A3C15465-8EC2-484A-BD81-3E0E7F59E6AD}" type="presOf" srcId="{1F55E20E-8499-4723-BCAB-C5EAAF131008}" destId="{FFF7F184-055C-402C-B3CD-54F0186BEDAA}" srcOrd="0" destOrd="0" presId="urn:microsoft.com/office/officeart/2008/layout/VerticalCurvedList"/>
    <dgm:cxn modelId="{761AEC66-B96B-448F-AD44-43EEF7C0A293}" type="presOf" srcId="{833ED9C1-8E68-4ED4-BD61-8DD58CEF4D2B}" destId="{45FB1D0C-B58D-428F-AFF6-AF6AD4033FF9}" srcOrd="0" destOrd="0" presId="urn:microsoft.com/office/officeart/2008/layout/VerticalCurvedList"/>
    <dgm:cxn modelId="{BD2F5454-C312-47D6-9FFA-0EB21DC8E634}" type="presOf" srcId="{C9DF51C2-9787-4D22-9A14-5B49A2FAE2C0}" destId="{61962CDB-A982-48E6-91AD-5FB2A6EFC56F}" srcOrd="0" destOrd="0" presId="urn:microsoft.com/office/officeart/2008/layout/VerticalCurvedList"/>
    <dgm:cxn modelId="{953C4895-C2D3-4552-B662-E8C7A88936F5}" type="presOf" srcId="{D48379B7-2DEF-45BE-A1BA-F0E14D2EBC4D}" destId="{83D4AB73-24D0-42D4-A376-192DCA025606}" srcOrd="0" destOrd="0" presId="urn:microsoft.com/office/officeart/2008/layout/VerticalCurvedList"/>
    <dgm:cxn modelId="{9162B399-6922-49CD-9D49-8EE5C7564FF9}" srcId="{1F55E20E-8499-4723-BCAB-C5EAAF131008}" destId="{C9DF51C2-9787-4D22-9A14-5B49A2FAE2C0}" srcOrd="2" destOrd="0" parTransId="{770251D8-8B58-43EC-BFE7-E05B3756F5CE}" sibTransId="{F188A01E-DCAD-4194-960A-3D99310C06FC}"/>
    <dgm:cxn modelId="{1BEF61EE-F138-4B1F-925A-DE855ED1C2D1}" srcId="{1F55E20E-8499-4723-BCAB-C5EAAF131008}" destId="{0A6A68D0-D251-4040-9290-48FBFDE6EB04}" srcOrd="3" destOrd="0" parTransId="{7F3AA845-E470-406C-BE59-9362F7FB2492}" sibTransId="{4AF3EDEF-9EBC-4699-99C5-ACE8F6B479D7}"/>
    <dgm:cxn modelId="{B4407AB3-60E7-4EBC-8E46-9C582FDA7E61}" type="presParOf" srcId="{FFF7F184-055C-402C-B3CD-54F0186BEDAA}" destId="{A7F654D8-0833-4803-B036-0AFBABACBFC1}" srcOrd="0" destOrd="0" presId="urn:microsoft.com/office/officeart/2008/layout/VerticalCurvedList"/>
    <dgm:cxn modelId="{8C1F384E-6A0D-40B7-92D0-F51A82603613}" type="presParOf" srcId="{A7F654D8-0833-4803-B036-0AFBABACBFC1}" destId="{406E889E-E9FD-49F3-9F14-D242FB5C3A00}" srcOrd="0" destOrd="0" presId="urn:microsoft.com/office/officeart/2008/layout/VerticalCurvedList"/>
    <dgm:cxn modelId="{63F6AD0A-CFC6-4DDF-A20F-9BFD745C7886}" type="presParOf" srcId="{406E889E-E9FD-49F3-9F14-D242FB5C3A00}" destId="{C279A2C3-B477-45DE-A311-1CCE33DB10C2}" srcOrd="0" destOrd="0" presId="urn:microsoft.com/office/officeart/2008/layout/VerticalCurvedList"/>
    <dgm:cxn modelId="{B387AC98-AC99-49B5-9559-7E0B6F8869C9}" type="presParOf" srcId="{406E889E-E9FD-49F3-9F14-D242FB5C3A00}" destId="{83D4AB73-24D0-42D4-A376-192DCA025606}" srcOrd="1" destOrd="0" presId="urn:microsoft.com/office/officeart/2008/layout/VerticalCurvedList"/>
    <dgm:cxn modelId="{04B9B067-A818-4A93-8F7A-52F25EC20D2E}" type="presParOf" srcId="{406E889E-E9FD-49F3-9F14-D242FB5C3A00}" destId="{F348179C-FCA2-484C-A015-F19EAF0E921C}" srcOrd="2" destOrd="0" presId="urn:microsoft.com/office/officeart/2008/layout/VerticalCurvedList"/>
    <dgm:cxn modelId="{5AB87607-5E76-4F3B-9DFA-8F38375F951F}" type="presParOf" srcId="{406E889E-E9FD-49F3-9F14-D242FB5C3A00}" destId="{A78EE1A2-59F0-4118-8B2F-A1A63504F1A5}" srcOrd="3" destOrd="0" presId="urn:microsoft.com/office/officeart/2008/layout/VerticalCurvedList"/>
    <dgm:cxn modelId="{514DEB79-5476-4946-8FB1-44604B74F660}" type="presParOf" srcId="{A7F654D8-0833-4803-B036-0AFBABACBFC1}" destId="{574B9533-BD0D-4459-98D1-752EE3F9B966}" srcOrd="1" destOrd="0" presId="urn:microsoft.com/office/officeart/2008/layout/VerticalCurvedList"/>
    <dgm:cxn modelId="{E3EA42F7-D011-45BF-9C03-A3AE0EE24478}" type="presParOf" srcId="{A7F654D8-0833-4803-B036-0AFBABACBFC1}" destId="{75684B32-E870-4F8F-BC2C-F348AB0F1A88}" srcOrd="2" destOrd="0" presId="urn:microsoft.com/office/officeart/2008/layout/VerticalCurvedList"/>
    <dgm:cxn modelId="{7BD87667-98B9-4D71-9003-3BE481604B37}" type="presParOf" srcId="{75684B32-E870-4F8F-BC2C-F348AB0F1A88}" destId="{FB1FB3B1-3F45-4601-B664-E5B2DF530F36}" srcOrd="0" destOrd="0" presId="urn:microsoft.com/office/officeart/2008/layout/VerticalCurvedList"/>
    <dgm:cxn modelId="{3543E3C2-4FD3-4995-887C-A897D045A037}" type="presParOf" srcId="{A7F654D8-0833-4803-B036-0AFBABACBFC1}" destId="{45FB1D0C-B58D-428F-AFF6-AF6AD4033FF9}" srcOrd="3" destOrd="0" presId="urn:microsoft.com/office/officeart/2008/layout/VerticalCurvedList"/>
    <dgm:cxn modelId="{14C51D1A-CB0F-4B8B-9BFB-E9C5CDED32C1}" type="presParOf" srcId="{A7F654D8-0833-4803-B036-0AFBABACBFC1}" destId="{EA45761D-AF14-4009-B422-4D9E701113DF}" srcOrd="4" destOrd="0" presId="urn:microsoft.com/office/officeart/2008/layout/VerticalCurvedList"/>
    <dgm:cxn modelId="{74DCEA9A-679D-4749-98D5-3D005F577167}" type="presParOf" srcId="{EA45761D-AF14-4009-B422-4D9E701113DF}" destId="{D156F09F-743C-49DF-B65E-22453259139E}" srcOrd="0" destOrd="0" presId="urn:microsoft.com/office/officeart/2008/layout/VerticalCurvedList"/>
    <dgm:cxn modelId="{009812A2-4AB9-40BE-AAD6-E6B1C51334E7}" type="presParOf" srcId="{A7F654D8-0833-4803-B036-0AFBABACBFC1}" destId="{61962CDB-A982-48E6-91AD-5FB2A6EFC56F}" srcOrd="5" destOrd="0" presId="urn:microsoft.com/office/officeart/2008/layout/VerticalCurvedList"/>
    <dgm:cxn modelId="{DDE14A9E-C6A9-44BF-A595-EE1A6EBC25F9}" type="presParOf" srcId="{A7F654D8-0833-4803-B036-0AFBABACBFC1}" destId="{9AB3F663-D2FB-44F4-A77B-87563344F84B}" srcOrd="6" destOrd="0" presId="urn:microsoft.com/office/officeart/2008/layout/VerticalCurvedList"/>
    <dgm:cxn modelId="{B2619624-6D20-4AA7-9874-95BC4B08CDE7}" type="presParOf" srcId="{9AB3F663-D2FB-44F4-A77B-87563344F84B}" destId="{B0DA4C7A-4006-4E1D-BAEA-C4DECFC66E5A}" srcOrd="0" destOrd="0" presId="urn:microsoft.com/office/officeart/2008/layout/VerticalCurvedList"/>
    <dgm:cxn modelId="{27DC22DE-AB9F-4EF6-AC81-E0D7B9170284}" type="presParOf" srcId="{A7F654D8-0833-4803-B036-0AFBABACBFC1}" destId="{8F1A90F9-88A0-4E3F-B666-A61F29C1C510}" srcOrd="7" destOrd="0" presId="urn:microsoft.com/office/officeart/2008/layout/VerticalCurvedList"/>
    <dgm:cxn modelId="{D74674EC-1665-4F07-8F8C-30C7B75C9903}" type="presParOf" srcId="{A7F654D8-0833-4803-B036-0AFBABACBFC1}" destId="{A3E65951-BF2D-44BD-830C-C95D747435F1}" srcOrd="8" destOrd="0" presId="urn:microsoft.com/office/officeart/2008/layout/VerticalCurvedList"/>
    <dgm:cxn modelId="{85AEE87B-10BA-4487-8CA2-28308642572A}" type="presParOf" srcId="{A3E65951-BF2D-44BD-830C-C95D747435F1}" destId="{856D399C-EF6B-459E-BA60-920EC45AEFB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927A42-9D80-4959-B426-130E2019632D}" type="doc">
      <dgm:prSet loTypeId="urn:microsoft.com/office/officeart/2005/8/layout/hProcess9" loCatId="process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de-DE"/>
        </a:p>
      </dgm:t>
    </dgm:pt>
    <dgm:pt modelId="{76B58533-1A91-416C-B5FD-E0451E52C0EA}">
      <dgm:prSet/>
      <dgm:spPr/>
      <dgm:t>
        <a:bodyPr/>
        <a:lstStyle/>
        <a:p>
          <a:r>
            <a:rPr lang="de-DE"/>
            <a:t>Talente entwickeln</a:t>
          </a:r>
        </a:p>
      </dgm:t>
    </dgm:pt>
    <dgm:pt modelId="{FE3847D4-2EC2-4ADE-97C0-6358DE2E2BF7}" type="parTrans" cxnId="{E5DE4AA6-8CC8-41A9-8548-A62AF936BCE8}">
      <dgm:prSet/>
      <dgm:spPr/>
      <dgm:t>
        <a:bodyPr/>
        <a:lstStyle/>
        <a:p>
          <a:endParaRPr lang="de-DE"/>
        </a:p>
      </dgm:t>
    </dgm:pt>
    <dgm:pt modelId="{E5015A0D-7999-4B7B-9954-015E63C01F87}" type="sibTrans" cxnId="{E5DE4AA6-8CC8-41A9-8548-A62AF936BCE8}">
      <dgm:prSet/>
      <dgm:spPr/>
      <dgm:t>
        <a:bodyPr/>
        <a:lstStyle/>
        <a:p>
          <a:endParaRPr lang="de-DE"/>
        </a:p>
      </dgm:t>
    </dgm:pt>
    <dgm:pt modelId="{5D8ABD10-3C01-45F4-8D6F-77C103B75756}">
      <dgm:prSet/>
      <dgm:spPr/>
      <dgm:t>
        <a:bodyPr/>
        <a:lstStyle/>
        <a:p>
          <a:r>
            <a:rPr lang="de-DE"/>
            <a:t>Compliance-Risiken mindern</a:t>
          </a:r>
        </a:p>
      </dgm:t>
    </dgm:pt>
    <dgm:pt modelId="{44BDAB57-F175-4305-B14C-AD54FEDE6BEE}" type="parTrans" cxnId="{837B7E20-128B-4B1D-A1E8-FA841D811862}">
      <dgm:prSet/>
      <dgm:spPr/>
      <dgm:t>
        <a:bodyPr/>
        <a:lstStyle/>
        <a:p>
          <a:endParaRPr lang="de-DE"/>
        </a:p>
      </dgm:t>
    </dgm:pt>
    <dgm:pt modelId="{AF52F0FE-4387-4723-80A0-AA2FBC198CF6}" type="sibTrans" cxnId="{837B7E20-128B-4B1D-A1E8-FA841D811862}">
      <dgm:prSet/>
      <dgm:spPr/>
      <dgm:t>
        <a:bodyPr/>
        <a:lstStyle/>
        <a:p>
          <a:endParaRPr lang="de-DE"/>
        </a:p>
      </dgm:t>
    </dgm:pt>
    <dgm:pt modelId="{AA034905-0214-43F2-ACC7-7207433DB73A}">
      <dgm:prSet/>
      <dgm:spPr/>
      <dgm:t>
        <a:bodyPr/>
        <a:lstStyle/>
        <a:p>
          <a:r>
            <a:rPr lang="de-DE"/>
            <a:t>Partner schulen</a:t>
          </a:r>
        </a:p>
      </dgm:t>
    </dgm:pt>
    <dgm:pt modelId="{BC4ED455-1BF6-4856-B6C8-4FF138E2E3B8}" type="parTrans" cxnId="{6C36BD59-97AB-47C6-9251-C56BDED4E4B9}">
      <dgm:prSet/>
      <dgm:spPr/>
      <dgm:t>
        <a:bodyPr/>
        <a:lstStyle/>
        <a:p>
          <a:endParaRPr lang="de-DE"/>
        </a:p>
      </dgm:t>
    </dgm:pt>
    <dgm:pt modelId="{392CE6D1-EEAF-4A5E-A925-1D5CD329CA06}" type="sibTrans" cxnId="{6C36BD59-97AB-47C6-9251-C56BDED4E4B9}">
      <dgm:prSet/>
      <dgm:spPr/>
      <dgm:t>
        <a:bodyPr/>
        <a:lstStyle/>
        <a:p>
          <a:endParaRPr lang="de-DE"/>
        </a:p>
      </dgm:t>
    </dgm:pt>
    <dgm:pt modelId="{884F6F66-DC3D-4B86-BB6F-5D4246267CBB}">
      <dgm:prSet/>
      <dgm:spPr/>
      <dgm:t>
        <a:bodyPr/>
        <a:lstStyle/>
        <a:p>
          <a:r>
            <a:rPr lang="de-DE"/>
            <a:t>Ziele erreichen</a:t>
          </a:r>
        </a:p>
      </dgm:t>
    </dgm:pt>
    <dgm:pt modelId="{99B9C1E1-DCA8-4EE9-AF2B-ADA03231DA90}" type="parTrans" cxnId="{519492DC-C4B4-4240-90E6-99CD02366A39}">
      <dgm:prSet/>
      <dgm:spPr/>
      <dgm:t>
        <a:bodyPr/>
        <a:lstStyle/>
        <a:p>
          <a:endParaRPr lang="de-DE"/>
        </a:p>
      </dgm:t>
    </dgm:pt>
    <dgm:pt modelId="{DD6A03C9-7877-4793-9BEB-E073F6EFA313}" type="sibTrans" cxnId="{519492DC-C4B4-4240-90E6-99CD02366A39}">
      <dgm:prSet/>
      <dgm:spPr/>
      <dgm:t>
        <a:bodyPr/>
        <a:lstStyle/>
        <a:p>
          <a:endParaRPr lang="de-DE"/>
        </a:p>
      </dgm:t>
    </dgm:pt>
    <dgm:pt modelId="{097F7998-9C71-4FE7-91CF-66959BC5195C}" type="pres">
      <dgm:prSet presAssocID="{3D927A42-9D80-4959-B426-130E2019632D}" presName="CompostProcess" presStyleCnt="0">
        <dgm:presLayoutVars>
          <dgm:dir/>
          <dgm:resizeHandles val="exact"/>
        </dgm:presLayoutVars>
      </dgm:prSet>
      <dgm:spPr/>
    </dgm:pt>
    <dgm:pt modelId="{903F31B7-854C-4068-BA97-B657424F6F24}" type="pres">
      <dgm:prSet presAssocID="{3D927A42-9D80-4959-B426-130E2019632D}" presName="arrow" presStyleLbl="bgShp" presStyleIdx="0" presStyleCnt="1"/>
      <dgm:spPr/>
    </dgm:pt>
    <dgm:pt modelId="{0C3262C9-EE33-4D0A-A1FC-F95DE06C62A1}" type="pres">
      <dgm:prSet presAssocID="{3D927A42-9D80-4959-B426-130E2019632D}" presName="linearProcess" presStyleCnt="0"/>
      <dgm:spPr/>
    </dgm:pt>
    <dgm:pt modelId="{D373D5E6-35C1-44D4-8A14-2E315A94D390}" type="pres">
      <dgm:prSet presAssocID="{76B58533-1A91-416C-B5FD-E0451E52C0EA}" presName="textNode" presStyleLbl="node1" presStyleIdx="0" presStyleCnt="4">
        <dgm:presLayoutVars>
          <dgm:bulletEnabled val="1"/>
        </dgm:presLayoutVars>
      </dgm:prSet>
      <dgm:spPr/>
    </dgm:pt>
    <dgm:pt modelId="{20DC1EA4-71EA-454F-974D-D2FAF85C0489}" type="pres">
      <dgm:prSet presAssocID="{E5015A0D-7999-4B7B-9954-015E63C01F87}" presName="sibTrans" presStyleCnt="0"/>
      <dgm:spPr/>
    </dgm:pt>
    <dgm:pt modelId="{E8CB61CC-3420-4ED5-A180-3E688CE6BF69}" type="pres">
      <dgm:prSet presAssocID="{5D8ABD10-3C01-45F4-8D6F-77C103B75756}" presName="textNode" presStyleLbl="node1" presStyleIdx="1" presStyleCnt="4">
        <dgm:presLayoutVars>
          <dgm:bulletEnabled val="1"/>
        </dgm:presLayoutVars>
      </dgm:prSet>
      <dgm:spPr/>
    </dgm:pt>
    <dgm:pt modelId="{34330359-971B-42F0-872A-2B99423428F7}" type="pres">
      <dgm:prSet presAssocID="{AF52F0FE-4387-4723-80A0-AA2FBC198CF6}" presName="sibTrans" presStyleCnt="0"/>
      <dgm:spPr/>
    </dgm:pt>
    <dgm:pt modelId="{E1DED63F-864D-43FE-988B-089019940462}" type="pres">
      <dgm:prSet presAssocID="{AA034905-0214-43F2-ACC7-7207433DB73A}" presName="textNode" presStyleLbl="node1" presStyleIdx="2" presStyleCnt="4">
        <dgm:presLayoutVars>
          <dgm:bulletEnabled val="1"/>
        </dgm:presLayoutVars>
      </dgm:prSet>
      <dgm:spPr/>
    </dgm:pt>
    <dgm:pt modelId="{E63D7DF1-E179-4716-AE0B-2D301D5D2114}" type="pres">
      <dgm:prSet presAssocID="{392CE6D1-EEAF-4A5E-A925-1D5CD329CA06}" presName="sibTrans" presStyleCnt="0"/>
      <dgm:spPr/>
    </dgm:pt>
    <dgm:pt modelId="{972CD842-FC97-4613-8B05-B3C1560DFFAE}" type="pres">
      <dgm:prSet presAssocID="{884F6F66-DC3D-4B86-BB6F-5D4246267CBB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74739713-3D89-412A-BC3F-769A39410783}" type="presOf" srcId="{AA034905-0214-43F2-ACC7-7207433DB73A}" destId="{E1DED63F-864D-43FE-988B-089019940462}" srcOrd="0" destOrd="0" presId="urn:microsoft.com/office/officeart/2005/8/layout/hProcess9"/>
    <dgm:cxn modelId="{837B7E20-128B-4B1D-A1E8-FA841D811862}" srcId="{3D927A42-9D80-4959-B426-130E2019632D}" destId="{5D8ABD10-3C01-45F4-8D6F-77C103B75756}" srcOrd="1" destOrd="0" parTransId="{44BDAB57-F175-4305-B14C-AD54FEDE6BEE}" sibTransId="{AF52F0FE-4387-4723-80A0-AA2FBC198CF6}"/>
    <dgm:cxn modelId="{79B3F466-635F-4E95-BE37-1F0E3A1C9502}" type="presOf" srcId="{5D8ABD10-3C01-45F4-8D6F-77C103B75756}" destId="{E8CB61CC-3420-4ED5-A180-3E688CE6BF69}" srcOrd="0" destOrd="0" presId="urn:microsoft.com/office/officeart/2005/8/layout/hProcess9"/>
    <dgm:cxn modelId="{C3A8D957-407D-49A0-9515-D867D19C9307}" type="presOf" srcId="{884F6F66-DC3D-4B86-BB6F-5D4246267CBB}" destId="{972CD842-FC97-4613-8B05-B3C1560DFFAE}" srcOrd="0" destOrd="0" presId="urn:microsoft.com/office/officeart/2005/8/layout/hProcess9"/>
    <dgm:cxn modelId="{6C36BD59-97AB-47C6-9251-C56BDED4E4B9}" srcId="{3D927A42-9D80-4959-B426-130E2019632D}" destId="{AA034905-0214-43F2-ACC7-7207433DB73A}" srcOrd="2" destOrd="0" parTransId="{BC4ED455-1BF6-4856-B6C8-4FF138E2E3B8}" sibTransId="{392CE6D1-EEAF-4A5E-A925-1D5CD329CA06}"/>
    <dgm:cxn modelId="{5855897F-E5DE-4AA0-A1FB-AC8CEA8C4DFF}" type="presOf" srcId="{3D927A42-9D80-4959-B426-130E2019632D}" destId="{097F7998-9C71-4FE7-91CF-66959BC5195C}" srcOrd="0" destOrd="0" presId="urn:microsoft.com/office/officeart/2005/8/layout/hProcess9"/>
    <dgm:cxn modelId="{A1C78485-8C6E-4C4C-A8E3-B349B62D9D87}" type="presOf" srcId="{76B58533-1A91-416C-B5FD-E0451E52C0EA}" destId="{D373D5E6-35C1-44D4-8A14-2E315A94D390}" srcOrd="0" destOrd="0" presId="urn:microsoft.com/office/officeart/2005/8/layout/hProcess9"/>
    <dgm:cxn modelId="{E5DE4AA6-8CC8-41A9-8548-A62AF936BCE8}" srcId="{3D927A42-9D80-4959-B426-130E2019632D}" destId="{76B58533-1A91-416C-B5FD-E0451E52C0EA}" srcOrd="0" destOrd="0" parTransId="{FE3847D4-2EC2-4ADE-97C0-6358DE2E2BF7}" sibTransId="{E5015A0D-7999-4B7B-9954-015E63C01F87}"/>
    <dgm:cxn modelId="{519492DC-C4B4-4240-90E6-99CD02366A39}" srcId="{3D927A42-9D80-4959-B426-130E2019632D}" destId="{884F6F66-DC3D-4B86-BB6F-5D4246267CBB}" srcOrd="3" destOrd="0" parTransId="{99B9C1E1-DCA8-4EE9-AF2B-ADA03231DA90}" sibTransId="{DD6A03C9-7877-4793-9BEB-E073F6EFA313}"/>
    <dgm:cxn modelId="{78536113-A1CB-4988-B0F7-B95D5203EB92}" type="presParOf" srcId="{097F7998-9C71-4FE7-91CF-66959BC5195C}" destId="{903F31B7-854C-4068-BA97-B657424F6F24}" srcOrd="0" destOrd="0" presId="urn:microsoft.com/office/officeart/2005/8/layout/hProcess9"/>
    <dgm:cxn modelId="{91F87F66-C52D-4AF9-983C-6ED860E34EF9}" type="presParOf" srcId="{097F7998-9C71-4FE7-91CF-66959BC5195C}" destId="{0C3262C9-EE33-4D0A-A1FC-F95DE06C62A1}" srcOrd="1" destOrd="0" presId="urn:microsoft.com/office/officeart/2005/8/layout/hProcess9"/>
    <dgm:cxn modelId="{5A4A9295-1550-4EBE-A791-C89F650B4A94}" type="presParOf" srcId="{0C3262C9-EE33-4D0A-A1FC-F95DE06C62A1}" destId="{D373D5E6-35C1-44D4-8A14-2E315A94D390}" srcOrd="0" destOrd="0" presId="urn:microsoft.com/office/officeart/2005/8/layout/hProcess9"/>
    <dgm:cxn modelId="{38CA2D99-B120-496F-A571-3ABDC609D7E3}" type="presParOf" srcId="{0C3262C9-EE33-4D0A-A1FC-F95DE06C62A1}" destId="{20DC1EA4-71EA-454F-974D-D2FAF85C0489}" srcOrd="1" destOrd="0" presId="urn:microsoft.com/office/officeart/2005/8/layout/hProcess9"/>
    <dgm:cxn modelId="{91AE5E6B-6FB8-424F-94DE-A88CFE9B3792}" type="presParOf" srcId="{0C3262C9-EE33-4D0A-A1FC-F95DE06C62A1}" destId="{E8CB61CC-3420-4ED5-A180-3E688CE6BF69}" srcOrd="2" destOrd="0" presId="urn:microsoft.com/office/officeart/2005/8/layout/hProcess9"/>
    <dgm:cxn modelId="{1CCE581E-F281-46EB-AD7D-532EC5A92F40}" type="presParOf" srcId="{0C3262C9-EE33-4D0A-A1FC-F95DE06C62A1}" destId="{34330359-971B-42F0-872A-2B99423428F7}" srcOrd="3" destOrd="0" presId="urn:microsoft.com/office/officeart/2005/8/layout/hProcess9"/>
    <dgm:cxn modelId="{4B7EAC83-35D6-4D4C-9203-123AE1F93618}" type="presParOf" srcId="{0C3262C9-EE33-4D0A-A1FC-F95DE06C62A1}" destId="{E1DED63F-864D-43FE-988B-089019940462}" srcOrd="4" destOrd="0" presId="urn:microsoft.com/office/officeart/2005/8/layout/hProcess9"/>
    <dgm:cxn modelId="{2A80E7F6-3EC9-40F7-86AC-0EF2FC6EAA57}" type="presParOf" srcId="{0C3262C9-EE33-4D0A-A1FC-F95DE06C62A1}" destId="{E63D7DF1-E179-4716-AE0B-2D301D5D2114}" srcOrd="5" destOrd="0" presId="urn:microsoft.com/office/officeart/2005/8/layout/hProcess9"/>
    <dgm:cxn modelId="{F77C322F-870D-437B-A861-C0F2403307F5}" type="presParOf" srcId="{0C3262C9-EE33-4D0A-A1FC-F95DE06C62A1}" destId="{972CD842-FC97-4613-8B05-B3C1560DFFA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D42019-9021-44DA-B28D-29A68AD4086F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de-DE"/>
        </a:p>
      </dgm:t>
    </dgm:pt>
    <dgm:pt modelId="{323963CF-7688-4D8A-8A38-77D7EF3DAC82}">
      <dgm:prSet/>
      <dgm:spPr/>
      <dgm:t>
        <a:bodyPr/>
        <a:lstStyle/>
        <a:p>
          <a:r>
            <a:rPr lang="de-DE"/>
            <a:t>Items und Content Objects (SCORM, AICC, MOOC)</a:t>
          </a:r>
        </a:p>
      </dgm:t>
    </dgm:pt>
    <dgm:pt modelId="{1AA764EB-E9B8-44E3-A85C-C6CF19C15B41}" type="parTrans" cxnId="{EC9AE822-ADBA-4501-A697-97638AE52041}">
      <dgm:prSet/>
      <dgm:spPr/>
      <dgm:t>
        <a:bodyPr/>
        <a:lstStyle/>
        <a:p>
          <a:endParaRPr lang="de-DE"/>
        </a:p>
      </dgm:t>
    </dgm:pt>
    <dgm:pt modelId="{919E7323-6E15-4137-9589-AE1A27D8D80D}" type="sibTrans" cxnId="{EC9AE822-ADBA-4501-A697-97638AE52041}">
      <dgm:prSet/>
      <dgm:spPr/>
      <dgm:t>
        <a:bodyPr/>
        <a:lstStyle/>
        <a:p>
          <a:endParaRPr lang="de-DE"/>
        </a:p>
      </dgm:t>
    </dgm:pt>
    <dgm:pt modelId="{08909F17-A19E-4FEA-A7A4-68B5A50D3EEA}">
      <dgm:prSet/>
      <dgm:spPr/>
      <dgm:t>
        <a:bodyPr/>
        <a:lstStyle/>
        <a:p>
          <a:r>
            <a:rPr lang="de-DE" dirty="0"/>
            <a:t>Segmente, </a:t>
          </a:r>
          <a:r>
            <a:rPr lang="de-DE" dirty="0" err="1"/>
            <a:t>scheduled</a:t>
          </a:r>
          <a:r>
            <a:rPr lang="de-DE" dirty="0"/>
            <a:t> </a:t>
          </a:r>
          <a:r>
            <a:rPr lang="de-DE" dirty="0" err="1"/>
            <a:t>Offerings</a:t>
          </a:r>
          <a:r>
            <a:rPr lang="de-DE" dirty="0"/>
            <a:t>, Tasks, Programme u. Curricula</a:t>
          </a:r>
        </a:p>
      </dgm:t>
    </dgm:pt>
    <dgm:pt modelId="{95793928-9CA1-425D-9001-DEC823584A1E}" type="parTrans" cxnId="{53567DF0-FBA5-46F5-8BC9-450F6A19D84E}">
      <dgm:prSet/>
      <dgm:spPr/>
      <dgm:t>
        <a:bodyPr/>
        <a:lstStyle/>
        <a:p>
          <a:endParaRPr lang="de-DE"/>
        </a:p>
      </dgm:t>
    </dgm:pt>
    <dgm:pt modelId="{2E1CBB0D-6F51-45ED-AEAE-F3A6F3E8C06E}" type="sibTrans" cxnId="{53567DF0-FBA5-46F5-8BC9-450F6A19D84E}">
      <dgm:prSet/>
      <dgm:spPr/>
      <dgm:t>
        <a:bodyPr/>
        <a:lstStyle/>
        <a:p>
          <a:endParaRPr lang="de-DE"/>
        </a:p>
      </dgm:t>
    </dgm:pt>
    <dgm:pt modelId="{C4A18190-7942-4377-A248-E783D7AB09CC}">
      <dgm:prSet/>
      <dgm:spPr/>
      <dgm:t>
        <a:bodyPr/>
        <a:lstStyle/>
        <a:p>
          <a:r>
            <a:rPr lang="de-DE"/>
            <a:t>Self-, direct, automated Assignments (machine Learning)</a:t>
          </a:r>
        </a:p>
      </dgm:t>
    </dgm:pt>
    <dgm:pt modelId="{1C3749F9-38C7-4F7E-BA34-E2A90619954E}" type="parTrans" cxnId="{8817C376-499E-4462-887E-804190ABE562}">
      <dgm:prSet/>
      <dgm:spPr/>
      <dgm:t>
        <a:bodyPr/>
        <a:lstStyle/>
        <a:p>
          <a:endParaRPr lang="de-DE"/>
        </a:p>
      </dgm:t>
    </dgm:pt>
    <dgm:pt modelId="{8EC202E9-1A64-43D0-9CA7-8D1C8F8E2FA4}" type="sibTrans" cxnId="{8817C376-499E-4462-887E-804190ABE562}">
      <dgm:prSet/>
      <dgm:spPr/>
      <dgm:t>
        <a:bodyPr/>
        <a:lstStyle/>
        <a:p>
          <a:endParaRPr lang="de-DE"/>
        </a:p>
      </dgm:t>
    </dgm:pt>
    <dgm:pt modelId="{73CF77A2-76DC-43C8-B4DF-EDFC4A93507B}">
      <dgm:prSet/>
      <dgm:spPr/>
      <dgm:t>
        <a:bodyPr/>
        <a:lstStyle/>
        <a:p>
          <a:r>
            <a:rPr lang="de-DE"/>
            <a:t>Learning record keeping (Record Learging, Online Completion, Assessments, Task Checklists, Certifications, Exams, Competency Assignments</a:t>
          </a:r>
        </a:p>
      </dgm:t>
    </dgm:pt>
    <dgm:pt modelId="{F4C28E9C-DB5B-4F47-8203-174B024DB20E}" type="parTrans" cxnId="{FAD294F1-BCC8-43C3-B641-584D374CB268}">
      <dgm:prSet/>
      <dgm:spPr/>
      <dgm:t>
        <a:bodyPr/>
        <a:lstStyle/>
        <a:p>
          <a:endParaRPr lang="de-DE"/>
        </a:p>
      </dgm:t>
    </dgm:pt>
    <dgm:pt modelId="{BFB9583B-E012-4618-86F4-ED9E95EA3025}" type="sibTrans" cxnId="{FAD294F1-BCC8-43C3-B641-584D374CB268}">
      <dgm:prSet/>
      <dgm:spPr/>
      <dgm:t>
        <a:bodyPr/>
        <a:lstStyle/>
        <a:p>
          <a:endParaRPr lang="de-DE"/>
        </a:p>
      </dgm:t>
    </dgm:pt>
    <dgm:pt modelId="{1EB549BE-7FAA-4944-8DE3-D8A05E1EBCB6}">
      <dgm:prSet/>
      <dgm:spPr/>
      <dgm:t>
        <a:bodyPr/>
        <a:lstStyle/>
        <a:p>
          <a:r>
            <a:rPr lang="de-DE"/>
            <a:t>Interfaces – Web und mobile</a:t>
          </a:r>
        </a:p>
      </dgm:t>
    </dgm:pt>
    <dgm:pt modelId="{0E97AB76-7E21-4D24-8A45-BC42436F7645}" type="parTrans" cxnId="{EB94898C-0E5E-4BDF-8971-8C20733BCA5A}">
      <dgm:prSet/>
      <dgm:spPr/>
      <dgm:t>
        <a:bodyPr/>
        <a:lstStyle/>
        <a:p>
          <a:endParaRPr lang="de-DE"/>
        </a:p>
      </dgm:t>
    </dgm:pt>
    <dgm:pt modelId="{10CEEB0F-68B3-477D-B08A-4DDF87A1A3A0}" type="sibTrans" cxnId="{EB94898C-0E5E-4BDF-8971-8C20733BCA5A}">
      <dgm:prSet/>
      <dgm:spPr/>
      <dgm:t>
        <a:bodyPr/>
        <a:lstStyle/>
        <a:p>
          <a:endParaRPr lang="de-DE"/>
        </a:p>
      </dgm:t>
    </dgm:pt>
    <dgm:pt modelId="{A16930DB-A70E-4409-A33B-EEA46FE8DE1C}">
      <dgm:prSet/>
      <dgm:spPr/>
      <dgm:t>
        <a:bodyPr/>
        <a:lstStyle/>
        <a:p>
          <a:r>
            <a:rPr lang="de-DE"/>
            <a:t>Integration externer Lerner</a:t>
          </a:r>
        </a:p>
      </dgm:t>
    </dgm:pt>
    <dgm:pt modelId="{BA5C5677-9333-4884-9DFD-6C77C824CFF7}" type="parTrans" cxnId="{3843FE1B-C62A-4414-8925-9A0432BC4453}">
      <dgm:prSet/>
      <dgm:spPr/>
      <dgm:t>
        <a:bodyPr/>
        <a:lstStyle/>
        <a:p>
          <a:endParaRPr lang="de-DE"/>
        </a:p>
      </dgm:t>
    </dgm:pt>
    <dgm:pt modelId="{EBDF98C7-0490-41A7-ADB3-68C0D824E95B}" type="sibTrans" cxnId="{3843FE1B-C62A-4414-8925-9A0432BC4453}">
      <dgm:prSet/>
      <dgm:spPr/>
      <dgm:t>
        <a:bodyPr/>
        <a:lstStyle/>
        <a:p>
          <a:endParaRPr lang="de-DE"/>
        </a:p>
      </dgm:t>
    </dgm:pt>
    <dgm:pt modelId="{2B995D70-33A9-4BAE-8923-4A14A8577259}">
      <dgm:prSet/>
      <dgm:spPr/>
      <dgm:t>
        <a:bodyPr/>
        <a:lstStyle/>
        <a:p>
          <a:r>
            <a:rPr lang="de-DE"/>
            <a:t>Integration anderer SF-Module (z. B. S&amp;D, P&amp;G)</a:t>
          </a:r>
        </a:p>
      </dgm:t>
    </dgm:pt>
    <dgm:pt modelId="{365653F9-2189-47C8-9066-202FE7BCFA01}" type="parTrans" cxnId="{AA5514A7-D954-4963-8B19-AB211100DBC0}">
      <dgm:prSet/>
      <dgm:spPr/>
      <dgm:t>
        <a:bodyPr/>
        <a:lstStyle/>
        <a:p>
          <a:endParaRPr lang="de-DE"/>
        </a:p>
      </dgm:t>
    </dgm:pt>
    <dgm:pt modelId="{16F4C99F-1925-4C3B-A79C-67C03BA0222C}" type="sibTrans" cxnId="{AA5514A7-D954-4963-8B19-AB211100DBC0}">
      <dgm:prSet/>
      <dgm:spPr/>
      <dgm:t>
        <a:bodyPr/>
        <a:lstStyle/>
        <a:p>
          <a:endParaRPr lang="de-DE"/>
        </a:p>
      </dgm:t>
    </dgm:pt>
    <dgm:pt modelId="{5118BD37-D210-4AD2-80FC-E2496A8BFECF}" type="pres">
      <dgm:prSet presAssocID="{D8D42019-9021-44DA-B28D-29A68AD4086F}" presName="diagram" presStyleCnt="0">
        <dgm:presLayoutVars>
          <dgm:dir/>
          <dgm:resizeHandles val="exact"/>
        </dgm:presLayoutVars>
      </dgm:prSet>
      <dgm:spPr/>
    </dgm:pt>
    <dgm:pt modelId="{FB956431-5303-4D80-A476-DF871ECA6D15}" type="pres">
      <dgm:prSet presAssocID="{323963CF-7688-4D8A-8A38-77D7EF3DAC82}" presName="node" presStyleLbl="node1" presStyleIdx="0" presStyleCnt="7">
        <dgm:presLayoutVars>
          <dgm:bulletEnabled val="1"/>
        </dgm:presLayoutVars>
      </dgm:prSet>
      <dgm:spPr/>
    </dgm:pt>
    <dgm:pt modelId="{BFAD0B2B-9940-4E57-90CD-0BB1E582EDD5}" type="pres">
      <dgm:prSet presAssocID="{919E7323-6E15-4137-9589-AE1A27D8D80D}" presName="sibTrans" presStyleCnt="0"/>
      <dgm:spPr/>
    </dgm:pt>
    <dgm:pt modelId="{5C51CF7E-FA8E-4895-9F9B-385C4CE9A986}" type="pres">
      <dgm:prSet presAssocID="{08909F17-A19E-4FEA-A7A4-68B5A50D3EEA}" presName="node" presStyleLbl="node1" presStyleIdx="1" presStyleCnt="7">
        <dgm:presLayoutVars>
          <dgm:bulletEnabled val="1"/>
        </dgm:presLayoutVars>
      </dgm:prSet>
      <dgm:spPr/>
    </dgm:pt>
    <dgm:pt modelId="{9E5E2E19-CAB0-4C38-9560-3E058ED65BA4}" type="pres">
      <dgm:prSet presAssocID="{2E1CBB0D-6F51-45ED-AEAE-F3A6F3E8C06E}" presName="sibTrans" presStyleCnt="0"/>
      <dgm:spPr/>
    </dgm:pt>
    <dgm:pt modelId="{4EFAE3BB-8CA1-4692-8E90-A2B88AC273D5}" type="pres">
      <dgm:prSet presAssocID="{C4A18190-7942-4377-A248-E783D7AB09CC}" presName="node" presStyleLbl="node1" presStyleIdx="2" presStyleCnt="7">
        <dgm:presLayoutVars>
          <dgm:bulletEnabled val="1"/>
        </dgm:presLayoutVars>
      </dgm:prSet>
      <dgm:spPr/>
    </dgm:pt>
    <dgm:pt modelId="{B593FAFE-53B5-448F-8777-6C119CBF371B}" type="pres">
      <dgm:prSet presAssocID="{8EC202E9-1A64-43D0-9CA7-8D1C8F8E2FA4}" presName="sibTrans" presStyleCnt="0"/>
      <dgm:spPr/>
    </dgm:pt>
    <dgm:pt modelId="{A8854CB0-3691-4619-82F2-5BE81AB12899}" type="pres">
      <dgm:prSet presAssocID="{73CF77A2-76DC-43C8-B4DF-EDFC4A93507B}" presName="node" presStyleLbl="node1" presStyleIdx="3" presStyleCnt="7">
        <dgm:presLayoutVars>
          <dgm:bulletEnabled val="1"/>
        </dgm:presLayoutVars>
      </dgm:prSet>
      <dgm:spPr/>
    </dgm:pt>
    <dgm:pt modelId="{393A7CCE-D953-4CE3-B0B0-1D88FAB87954}" type="pres">
      <dgm:prSet presAssocID="{BFB9583B-E012-4618-86F4-ED9E95EA3025}" presName="sibTrans" presStyleCnt="0"/>
      <dgm:spPr/>
    </dgm:pt>
    <dgm:pt modelId="{3F5D9FB2-A311-42FF-9B20-8482A4E32D41}" type="pres">
      <dgm:prSet presAssocID="{1EB549BE-7FAA-4944-8DE3-D8A05E1EBCB6}" presName="node" presStyleLbl="node1" presStyleIdx="4" presStyleCnt="7">
        <dgm:presLayoutVars>
          <dgm:bulletEnabled val="1"/>
        </dgm:presLayoutVars>
      </dgm:prSet>
      <dgm:spPr/>
    </dgm:pt>
    <dgm:pt modelId="{6C43715F-1314-48E9-A9FC-F07DC0D72707}" type="pres">
      <dgm:prSet presAssocID="{10CEEB0F-68B3-477D-B08A-4DDF87A1A3A0}" presName="sibTrans" presStyleCnt="0"/>
      <dgm:spPr/>
    </dgm:pt>
    <dgm:pt modelId="{7CF6B6CE-2AF4-44DE-AEBD-9E7187A28F12}" type="pres">
      <dgm:prSet presAssocID="{A16930DB-A70E-4409-A33B-EEA46FE8DE1C}" presName="node" presStyleLbl="node1" presStyleIdx="5" presStyleCnt="7">
        <dgm:presLayoutVars>
          <dgm:bulletEnabled val="1"/>
        </dgm:presLayoutVars>
      </dgm:prSet>
      <dgm:spPr/>
    </dgm:pt>
    <dgm:pt modelId="{5C571F94-EDC2-4865-83A7-A3E6AD807C6D}" type="pres">
      <dgm:prSet presAssocID="{EBDF98C7-0490-41A7-ADB3-68C0D824E95B}" presName="sibTrans" presStyleCnt="0"/>
      <dgm:spPr/>
    </dgm:pt>
    <dgm:pt modelId="{4688A8AA-405E-4B85-9069-43AF89EE8B3D}" type="pres">
      <dgm:prSet presAssocID="{2B995D70-33A9-4BAE-8923-4A14A8577259}" presName="node" presStyleLbl="node1" presStyleIdx="6" presStyleCnt="7">
        <dgm:presLayoutVars>
          <dgm:bulletEnabled val="1"/>
        </dgm:presLayoutVars>
      </dgm:prSet>
      <dgm:spPr/>
    </dgm:pt>
  </dgm:ptLst>
  <dgm:cxnLst>
    <dgm:cxn modelId="{3843FE1B-C62A-4414-8925-9A0432BC4453}" srcId="{D8D42019-9021-44DA-B28D-29A68AD4086F}" destId="{A16930DB-A70E-4409-A33B-EEA46FE8DE1C}" srcOrd="5" destOrd="0" parTransId="{BA5C5677-9333-4884-9DFD-6C77C824CFF7}" sibTransId="{EBDF98C7-0490-41A7-ADB3-68C0D824E95B}"/>
    <dgm:cxn modelId="{EC9AE822-ADBA-4501-A697-97638AE52041}" srcId="{D8D42019-9021-44DA-B28D-29A68AD4086F}" destId="{323963CF-7688-4D8A-8A38-77D7EF3DAC82}" srcOrd="0" destOrd="0" parTransId="{1AA764EB-E9B8-44E3-A85C-C6CF19C15B41}" sibTransId="{919E7323-6E15-4137-9589-AE1A27D8D80D}"/>
    <dgm:cxn modelId="{4511DF35-F713-43C4-8FE0-350F386F8B33}" type="presOf" srcId="{D8D42019-9021-44DA-B28D-29A68AD4086F}" destId="{5118BD37-D210-4AD2-80FC-E2496A8BFECF}" srcOrd="0" destOrd="0" presId="urn:microsoft.com/office/officeart/2005/8/layout/default"/>
    <dgm:cxn modelId="{98AEF335-AD41-4265-A380-CD6119E37F6B}" type="presOf" srcId="{C4A18190-7942-4377-A248-E783D7AB09CC}" destId="{4EFAE3BB-8CA1-4692-8E90-A2B88AC273D5}" srcOrd="0" destOrd="0" presId="urn:microsoft.com/office/officeart/2005/8/layout/default"/>
    <dgm:cxn modelId="{B23BD041-1EB4-4F5B-8F09-38925CC193DF}" type="presOf" srcId="{A16930DB-A70E-4409-A33B-EEA46FE8DE1C}" destId="{7CF6B6CE-2AF4-44DE-AEBD-9E7187A28F12}" srcOrd="0" destOrd="0" presId="urn:microsoft.com/office/officeart/2005/8/layout/default"/>
    <dgm:cxn modelId="{8817C376-499E-4462-887E-804190ABE562}" srcId="{D8D42019-9021-44DA-B28D-29A68AD4086F}" destId="{C4A18190-7942-4377-A248-E783D7AB09CC}" srcOrd="2" destOrd="0" parTransId="{1C3749F9-38C7-4F7E-BA34-E2A90619954E}" sibTransId="{8EC202E9-1A64-43D0-9CA7-8D1C8F8E2FA4}"/>
    <dgm:cxn modelId="{2145217C-35C0-4CF9-AB80-FA5A098DB558}" type="presOf" srcId="{73CF77A2-76DC-43C8-B4DF-EDFC4A93507B}" destId="{A8854CB0-3691-4619-82F2-5BE81AB12899}" srcOrd="0" destOrd="0" presId="urn:microsoft.com/office/officeart/2005/8/layout/default"/>
    <dgm:cxn modelId="{EB94898C-0E5E-4BDF-8971-8C20733BCA5A}" srcId="{D8D42019-9021-44DA-B28D-29A68AD4086F}" destId="{1EB549BE-7FAA-4944-8DE3-D8A05E1EBCB6}" srcOrd="4" destOrd="0" parTransId="{0E97AB76-7E21-4D24-8A45-BC42436F7645}" sibTransId="{10CEEB0F-68B3-477D-B08A-4DDF87A1A3A0}"/>
    <dgm:cxn modelId="{53DBD0A1-5655-487D-AFAC-A28D59154796}" type="presOf" srcId="{2B995D70-33A9-4BAE-8923-4A14A8577259}" destId="{4688A8AA-405E-4B85-9069-43AF89EE8B3D}" srcOrd="0" destOrd="0" presId="urn:microsoft.com/office/officeart/2005/8/layout/default"/>
    <dgm:cxn modelId="{AA5514A7-D954-4963-8B19-AB211100DBC0}" srcId="{D8D42019-9021-44DA-B28D-29A68AD4086F}" destId="{2B995D70-33A9-4BAE-8923-4A14A8577259}" srcOrd="6" destOrd="0" parTransId="{365653F9-2189-47C8-9066-202FE7BCFA01}" sibTransId="{16F4C99F-1925-4C3B-A79C-67C03BA0222C}"/>
    <dgm:cxn modelId="{66038AB8-341C-4547-8162-A7FDFEBC619A}" type="presOf" srcId="{323963CF-7688-4D8A-8A38-77D7EF3DAC82}" destId="{FB956431-5303-4D80-A476-DF871ECA6D15}" srcOrd="0" destOrd="0" presId="urn:microsoft.com/office/officeart/2005/8/layout/default"/>
    <dgm:cxn modelId="{6C1C1CBB-1787-4DBB-AA2A-E4787D0E8D0D}" type="presOf" srcId="{1EB549BE-7FAA-4944-8DE3-D8A05E1EBCB6}" destId="{3F5D9FB2-A311-42FF-9B20-8482A4E32D41}" srcOrd="0" destOrd="0" presId="urn:microsoft.com/office/officeart/2005/8/layout/default"/>
    <dgm:cxn modelId="{19AE52E1-8774-4B76-B200-E21E191CD86D}" type="presOf" srcId="{08909F17-A19E-4FEA-A7A4-68B5A50D3EEA}" destId="{5C51CF7E-FA8E-4895-9F9B-385C4CE9A986}" srcOrd="0" destOrd="0" presId="urn:microsoft.com/office/officeart/2005/8/layout/default"/>
    <dgm:cxn modelId="{53567DF0-FBA5-46F5-8BC9-450F6A19D84E}" srcId="{D8D42019-9021-44DA-B28D-29A68AD4086F}" destId="{08909F17-A19E-4FEA-A7A4-68B5A50D3EEA}" srcOrd="1" destOrd="0" parTransId="{95793928-9CA1-425D-9001-DEC823584A1E}" sibTransId="{2E1CBB0D-6F51-45ED-AEAE-F3A6F3E8C06E}"/>
    <dgm:cxn modelId="{FAD294F1-BCC8-43C3-B641-584D374CB268}" srcId="{D8D42019-9021-44DA-B28D-29A68AD4086F}" destId="{73CF77A2-76DC-43C8-B4DF-EDFC4A93507B}" srcOrd="3" destOrd="0" parTransId="{F4C28E9C-DB5B-4F47-8203-174B024DB20E}" sibTransId="{BFB9583B-E012-4618-86F4-ED9E95EA3025}"/>
    <dgm:cxn modelId="{48491B0F-5F1C-4FA1-952B-FD43B6219F89}" type="presParOf" srcId="{5118BD37-D210-4AD2-80FC-E2496A8BFECF}" destId="{FB956431-5303-4D80-A476-DF871ECA6D15}" srcOrd="0" destOrd="0" presId="urn:microsoft.com/office/officeart/2005/8/layout/default"/>
    <dgm:cxn modelId="{946C5083-AECD-4F59-9613-778787706075}" type="presParOf" srcId="{5118BD37-D210-4AD2-80FC-E2496A8BFECF}" destId="{BFAD0B2B-9940-4E57-90CD-0BB1E582EDD5}" srcOrd="1" destOrd="0" presId="urn:microsoft.com/office/officeart/2005/8/layout/default"/>
    <dgm:cxn modelId="{10D1FD36-54A4-47C0-9E31-5ABF3B9EF813}" type="presParOf" srcId="{5118BD37-D210-4AD2-80FC-E2496A8BFECF}" destId="{5C51CF7E-FA8E-4895-9F9B-385C4CE9A986}" srcOrd="2" destOrd="0" presId="urn:microsoft.com/office/officeart/2005/8/layout/default"/>
    <dgm:cxn modelId="{25D5275E-DB5B-4AAE-9168-85E53CC6F56D}" type="presParOf" srcId="{5118BD37-D210-4AD2-80FC-E2496A8BFECF}" destId="{9E5E2E19-CAB0-4C38-9560-3E058ED65BA4}" srcOrd="3" destOrd="0" presId="urn:microsoft.com/office/officeart/2005/8/layout/default"/>
    <dgm:cxn modelId="{2D8DC8A0-58E7-47C3-9CA8-C83B470B5AFD}" type="presParOf" srcId="{5118BD37-D210-4AD2-80FC-E2496A8BFECF}" destId="{4EFAE3BB-8CA1-4692-8E90-A2B88AC273D5}" srcOrd="4" destOrd="0" presId="urn:microsoft.com/office/officeart/2005/8/layout/default"/>
    <dgm:cxn modelId="{BA6601D6-99A5-478A-979A-9D60E62A937E}" type="presParOf" srcId="{5118BD37-D210-4AD2-80FC-E2496A8BFECF}" destId="{B593FAFE-53B5-448F-8777-6C119CBF371B}" srcOrd="5" destOrd="0" presId="urn:microsoft.com/office/officeart/2005/8/layout/default"/>
    <dgm:cxn modelId="{7B05D094-DF51-40A6-A0C4-C031BFB7E462}" type="presParOf" srcId="{5118BD37-D210-4AD2-80FC-E2496A8BFECF}" destId="{A8854CB0-3691-4619-82F2-5BE81AB12899}" srcOrd="6" destOrd="0" presId="urn:microsoft.com/office/officeart/2005/8/layout/default"/>
    <dgm:cxn modelId="{329B895D-4C67-4AEA-8C8A-C9C7D08C3C03}" type="presParOf" srcId="{5118BD37-D210-4AD2-80FC-E2496A8BFECF}" destId="{393A7CCE-D953-4CE3-B0B0-1D88FAB87954}" srcOrd="7" destOrd="0" presId="urn:microsoft.com/office/officeart/2005/8/layout/default"/>
    <dgm:cxn modelId="{6394460D-F490-431F-93F1-9EC61F8E1E66}" type="presParOf" srcId="{5118BD37-D210-4AD2-80FC-E2496A8BFECF}" destId="{3F5D9FB2-A311-42FF-9B20-8482A4E32D41}" srcOrd="8" destOrd="0" presId="urn:microsoft.com/office/officeart/2005/8/layout/default"/>
    <dgm:cxn modelId="{0E07FB3B-FBA8-4993-A364-C2FC65A821A1}" type="presParOf" srcId="{5118BD37-D210-4AD2-80FC-E2496A8BFECF}" destId="{6C43715F-1314-48E9-A9FC-F07DC0D72707}" srcOrd="9" destOrd="0" presId="urn:microsoft.com/office/officeart/2005/8/layout/default"/>
    <dgm:cxn modelId="{15BC196C-5062-403D-A379-40CEE3C5CE8A}" type="presParOf" srcId="{5118BD37-D210-4AD2-80FC-E2496A8BFECF}" destId="{7CF6B6CE-2AF4-44DE-AEBD-9E7187A28F12}" srcOrd="10" destOrd="0" presId="urn:microsoft.com/office/officeart/2005/8/layout/default"/>
    <dgm:cxn modelId="{E2FC619B-6FAB-48B2-9F46-CA47B7F166E2}" type="presParOf" srcId="{5118BD37-D210-4AD2-80FC-E2496A8BFECF}" destId="{5C571F94-EDC2-4865-83A7-A3E6AD807C6D}" srcOrd="11" destOrd="0" presId="urn:microsoft.com/office/officeart/2005/8/layout/default"/>
    <dgm:cxn modelId="{CCF870CA-046A-4E78-AAC2-6379D09D6273}" type="presParOf" srcId="{5118BD37-D210-4AD2-80FC-E2496A8BFECF}" destId="{4688A8AA-405E-4B85-9069-43AF89EE8B3D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B5B3B1-6B50-48F9-9797-664AD4D5D6E9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</dgm:pt>
    <dgm:pt modelId="{FB8E2ACF-FBF0-4E53-A4A5-EB837F082673}">
      <dgm:prSet phldrT="[Text]"/>
      <dgm:spPr/>
      <dgm:t>
        <a:bodyPr/>
        <a:lstStyle/>
        <a:p>
          <a:r>
            <a:rPr lang="de-DE" dirty="0"/>
            <a:t>Mitarbeiter-entwicklung</a:t>
          </a:r>
        </a:p>
      </dgm:t>
    </dgm:pt>
    <dgm:pt modelId="{D0CC1C0C-D8DD-48FE-9C8A-3A0DED8115FF}" type="parTrans" cxnId="{EA76A24D-6805-483C-9BB3-E3638E230169}">
      <dgm:prSet/>
      <dgm:spPr/>
      <dgm:t>
        <a:bodyPr/>
        <a:lstStyle/>
        <a:p>
          <a:endParaRPr lang="de-DE"/>
        </a:p>
      </dgm:t>
    </dgm:pt>
    <dgm:pt modelId="{DECEA0CB-52A5-423D-BCB8-4574EBC4F024}" type="sibTrans" cxnId="{EA76A24D-6805-483C-9BB3-E3638E230169}">
      <dgm:prSet/>
      <dgm:spPr/>
      <dgm:t>
        <a:bodyPr/>
        <a:lstStyle/>
        <a:p>
          <a:endParaRPr lang="de-DE"/>
        </a:p>
      </dgm:t>
    </dgm:pt>
    <dgm:pt modelId="{81D3B0CB-9B7A-4F5B-9532-59A67AD8BE0A}">
      <dgm:prSet phldrT="[Text]"/>
      <dgm:spPr/>
      <dgm:t>
        <a:bodyPr/>
        <a:lstStyle/>
        <a:p>
          <a:r>
            <a:rPr lang="de-DE" dirty="0"/>
            <a:t>Karriere-planung</a:t>
          </a:r>
        </a:p>
      </dgm:t>
    </dgm:pt>
    <dgm:pt modelId="{2C173386-5A3F-4340-9C77-AC7C45D638C5}" type="parTrans" cxnId="{D2AA9A1F-DB25-44F7-B683-1C5297431A3B}">
      <dgm:prSet/>
      <dgm:spPr/>
      <dgm:t>
        <a:bodyPr/>
        <a:lstStyle/>
        <a:p>
          <a:endParaRPr lang="de-DE"/>
        </a:p>
      </dgm:t>
    </dgm:pt>
    <dgm:pt modelId="{F1C03296-1D59-4658-8E1B-9AC505A460F4}" type="sibTrans" cxnId="{D2AA9A1F-DB25-44F7-B683-1C5297431A3B}">
      <dgm:prSet/>
      <dgm:spPr/>
      <dgm:t>
        <a:bodyPr/>
        <a:lstStyle/>
        <a:p>
          <a:endParaRPr lang="de-DE"/>
        </a:p>
      </dgm:t>
    </dgm:pt>
    <dgm:pt modelId="{4837C46A-3679-458C-8357-1FF408375755}">
      <dgm:prSet phldrT="[Text]"/>
      <dgm:spPr/>
      <dgm:t>
        <a:bodyPr/>
        <a:lstStyle/>
        <a:p>
          <a:r>
            <a:rPr lang="de-DE" dirty="0"/>
            <a:t>Nachfolge-planung</a:t>
          </a:r>
        </a:p>
      </dgm:t>
    </dgm:pt>
    <dgm:pt modelId="{2E9B9CC5-C218-4E0B-AFF3-E9EE60CCAC19}" type="parTrans" cxnId="{0A915AAA-6CCB-43E2-B004-1D70D71C9AD6}">
      <dgm:prSet/>
      <dgm:spPr/>
      <dgm:t>
        <a:bodyPr/>
        <a:lstStyle/>
        <a:p>
          <a:endParaRPr lang="de-DE"/>
        </a:p>
      </dgm:t>
    </dgm:pt>
    <dgm:pt modelId="{5B9584C9-DD27-4559-89A4-72D204608A9F}" type="sibTrans" cxnId="{0A915AAA-6CCB-43E2-B004-1D70D71C9AD6}">
      <dgm:prSet/>
      <dgm:spPr/>
      <dgm:t>
        <a:bodyPr/>
        <a:lstStyle/>
        <a:p>
          <a:endParaRPr lang="de-DE"/>
        </a:p>
      </dgm:t>
    </dgm:pt>
    <dgm:pt modelId="{DC8D538C-A8B2-42F8-9E5E-CB4EFD8C5D0C}">
      <dgm:prSet phldrT="[Text]"/>
      <dgm:spPr/>
      <dgm:t>
        <a:bodyPr/>
        <a:lstStyle/>
        <a:p>
          <a:r>
            <a:rPr lang="de-DE"/>
            <a:t>Kalibrierung</a:t>
          </a:r>
          <a:endParaRPr lang="de-DE" dirty="0"/>
        </a:p>
      </dgm:t>
    </dgm:pt>
    <dgm:pt modelId="{6E862DF0-E711-45F1-B1E9-38AA967D94FE}" type="parTrans" cxnId="{DDAF8375-A04F-441A-9B9F-DDAC7733215B}">
      <dgm:prSet/>
      <dgm:spPr/>
      <dgm:t>
        <a:bodyPr/>
        <a:lstStyle/>
        <a:p>
          <a:endParaRPr lang="de-DE"/>
        </a:p>
      </dgm:t>
    </dgm:pt>
    <dgm:pt modelId="{1CBB1A71-3610-4B16-AC60-20822E66396A}" type="sibTrans" cxnId="{DDAF8375-A04F-441A-9B9F-DDAC7733215B}">
      <dgm:prSet/>
      <dgm:spPr/>
      <dgm:t>
        <a:bodyPr/>
        <a:lstStyle/>
        <a:p>
          <a:endParaRPr lang="de-DE"/>
        </a:p>
      </dgm:t>
    </dgm:pt>
    <dgm:pt modelId="{F09AD7EA-C770-469A-AC04-487E0BD110C1}" type="pres">
      <dgm:prSet presAssocID="{91B5B3B1-6B50-48F9-9797-664AD4D5D6E9}" presName="Name0" presStyleCnt="0">
        <dgm:presLayoutVars>
          <dgm:dir/>
          <dgm:resizeHandles val="exact"/>
        </dgm:presLayoutVars>
      </dgm:prSet>
      <dgm:spPr/>
    </dgm:pt>
    <dgm:pt modelId="{0261F0E5-DC0D-4320-A524-6A0476EB6140}" type="pres">
      <dgm:prSet presAssocID="{FB8E2ACF-FBF0-4E53-A4A5-EB837F082673}" presName="node" presStyleLbl="node1" presStyleIdx="0" presStyleCnt="4">
        <dgm:presLayoutVars>
          <dgm:bulletEnabled val="1"/>
        </dgm:presLayoutVars>
      </dgm:prSet>
      <dgm:spPr/>
    </dgm:pt>
    <dgm:pt modelId="{3CA81E79-E21E-468E-A3BD-C6074E09A40A}" type="pres">
      <dgm:prSet presAssocID="{DECEA0CB-52A5-423D-BCB8-4574EBC4F024}" presName="sibTrans" presStyleLbl="sibTrans2D1" presStyleIdx="0" presStyleCnt="3"/>
      <dgm:spPr/>
    </dgm:pt>
    <dgm:pt modelId="{B2A9F2E7-E32E-4B5B-BC5D-0A3EA2CC4D6B}" type="pres">
      <dgm:prSet presAssocID="{DECEA0CB-52A5-423D-BCB8-4574EBC4F024}" presName="connectorText" presStyleLbl="sibTrans2D1" presStyleIdx="0" presStyleCnt="3"/>
      <dgm:spPr/>
    </dgm:pt>
    <dgm:pt modelId="{EDCA1CA8-820E-4509-8D7C-22FF3E8D1631}" type="pres">
      <dgm:prSet presAssocID="{81D3B0CB-9B7A-4F5B-9532-59A67AD8BE0A}" presName="node" presStyleLbl="node1" presStyleIdx="1" presStyleCnt="4">
        <dgm:presLayoutVars>
          <dgm:bulletEnabled val="1"/>
        </dgm:presLayoutVars>
      </dgm:prSet>
      <dgm:spPr/>
    </dgm:pt>
    <dgm:pt modelId="{9BCB1F3E-2F40-434A-B575-CA07897FCC68}" type="pres">
      <dgm:prSet presAssocID="{F1C03296-1D59-4658-8E1B-9AC505A460F4}" presName="sibTrans" presStyleLbl="sibTrans2D1" presStyleIdx="1" presStyleCnt="3"/>
      <dgm:spPr/>
    </dgm:pt>
    <dgm:pt modelId="{0E12886F-AF2C-40FC-ACBB-07CBDCE0CA46}" type="pres">
      <dgm:prSet presAssocID="{F1C03296-1D59-4658-8E1B-9AC505A460F4}" presName="connectorText" presStyleLbl="sibTrans2D1" presStyleIdx="1" presStyleCnt="3"/>
      <dgm:spPr/>
    </dgm:pt>
    <dgm:pt modelId="{3F7A7208-5774-4DDA-B2E0-9FC797F14BB7}" type="pres">
      <dgm:prSet presAssocID="{DC8D538C-A8B2-42F8-9E5E-CB4EFD8C5D0C}" presName="node" presStyleLbl="node1" presStyleIdx="2" presStyleCnt="4">
        <dgm:presLayoutVars>
          <dgm:bulletEnabled val="1"/>
        </dgm:presLayoutVars>
      </dgm:prSet>
      <dgm:spPr/>
    </dgm:pt>
    <dgm:pt modelId="{3D779F28-1ACD-46BB-8DA3-4B60DE676D82}" type="pres">
      <dgm:prSet presAssocID="{1CBB1A71-3610-4B16-AC60-20822E66396A}" presName="sibTrans" presStyleLbl="sibTrans2D1" presStyleIdx="2" presStyleCnt="3"/>
      <dgm:spPr/>
    </dgm:pt>
    <dgm:pt modelId="{F1558E24-D42B-468F-A526-32C3F0649A19}" type="pres">
      <dgm:prSet presAssocID="{1CBB1A71-3610-4B16-AC60-20822E66396A}" presName="connectorText" presStyleLbl="sibTrans2D1" presStyleIdx="2" presStyleCnt="3"/>
      <dgm:spPr/>
    </dgm:pt>
    <dgm:pt modelId="{BF28DA91-7979-4A42-9B3F-0AA09D301032}" type="pres">
      <dgm:prSet presAssocID="{4837C46A-3679-458C-8357-1FF408375755}" presName="node" presStyleLbl="node1" presStyleIdx="3" presStyleCnt="4">
        <dgm:presLayoutVars>
          <dgm:bulletEnabled val="1"/>
        </dgm:presLayoutVars>
      </dgm:prSet>
      <dgm:spPr/>
    </dgm:pt>
  </dgm:ptLst>
  <dgm:cxnLst>
    <dgm:cxn modelId="{BE8E990D-6E86-498D-8B6F-640924801942}" type="presOf" srcId="{F1C03296-1D59-4658-8E1B-9AC505A460F4}" destId="{9BCB1F3E-2F40-434A-B575-CA07897FCC68}" srcOrd="0" destOrd="0" presId="urn:microsoft.com/office/officeart/2005/8/layout/process1"/>
    <dgm:cxn modelId="{D2AA9A1F-DB25-44F7-B683-1C5297431A3B}" srcId="{91B5B3B1-6B50-48F9-9797-664AD4D5D6E9}" destId="{81D3B0CB-9B7A-4F5B-9532-59A67AD8BE0A}" srcOrd="1" destOrd="0" parTransId="{2C173386-5A3F-4340-9C77-AC7C45D638C5}" sibTransId="{F1C03296-1D59-4658-8E1B-9AC505A460F4}"/>
    <dgm:cxn modelId="{7AF14464-5957-4B37-8049-0B64A45CEDB8}" type="presOf" srcId="{DECEA0CB-52A5-423D-BCB8-4574EBC4F024}" destId="{B2A9F2E7-E32E-4B5B-BC5D-0A3EA2CC4D6B}" srcOrd="1" destOrd="0" presId="urn:microsoft.com/office/officeart/2005/8/layout/process1"/>
    <dgm:cxn modelId="{1540F244-7BAC-4581-9479-C9100B4517BC}" type="presOf" srcId="{DECEA0CB-52A5-423D-BCB8-4574EBC4F024}" destId="{3CA81E79-E21E-468E-A3BD-C6074E09A40A}" srcOrd="0" destOrd="0" presId="urn:microsoft.com/office/officeart/2005/8/layout/process1"/>
    <dgm:cxn modelId="{4BE8B74A-1219-44F6-A139-271CB0805724}" type="presOf" srcId="{1CBB1A71-3610-4B16-AC60-20822E66396A}" destId="{F1558E24-D42B-468F-A526-32C3F0649A19}" srcOrd="1" destOrd="0" presId="urn:microsoft.com/office/officeart/2005/8/layout/process1"/>
    <dgm:cxn modelId="{EE5D626B-E080-401A-882F-AABE81A284ED}" type="presOf" srcId="{DC8D538C-A8B2-42F8-9E5E-CB4EFD8C5D0C}" destId="{3F7A7208-5774-4DDA-B2E0-9FC797F14BB7}" srcOrd="0" destOrd="0" presId="urn:microsoft.com/office/officeart/2005/8/layout/process1"/>
    <dgm:cxn modelId="{A04D484C-1ABD-4BAD-BFB8-7258453C586E}" type="presOf" srcId="{FB8E2ACF-FBF0-4E53-A4A5-EB837F082673}" destId="{0261F0E5-DC0D-4320-A524-6A0476EB6140}" srcOrd="0" destOrd="0" presId="urn:microsoft.com/office/officeart/2005/8/layout/process1"/>
    <dgm:cxn modelId="{EA76A24D-6805-483C-9BB3-E3638E230169}" srcId="{91B5B3B1-6B50-48F9-9797-664AD4D5D6E9}" destId="{FB8E2ACF-FBF0-4E53-A4A5-EB837F082673}" srcOrd="0" destOrd="0" parTransId="{D0CC1C0C-D8DD-48FE-9C8A-3A0DED8115FF}" sibTransId="{DECEA0CB-52A5-423D-BCB8-4574EBC4F024}"/>
    <dgm:cxn modelId="{DDAF8375-A04F-441A-9B9F-DDAC7733215B}" srcId="{91B5B3B1-6B50-48F9-9797-664AD4D5D6E9}" destId="{DC8D538C-A8B2-42F8-9E5E-CB4EFD8C5D0C}" srcOrd="2" destOrd="0" parTransId="{6E862DF0-E711-45F1-B1E9-38AA967D94FE}" sibTransId="{1CBB1A71-3610-4B16-AC60-20822E66396A}"/>
    <dgm:cxn modelId="{06B57580-33D3-4133-9D7E-CE2265C3E609}" type="presOf" srcId="{81D3B0CB-9B7A-4F5B-9532-59A67AD8BE0A}" destId="{EDCA1CA8-820E-4509-8D7C-22FF3E8D1631}" srcOrd="0" destOrd="0" presId="urn:microsoft.com/office/officeart/2005/8/layout/process1"/>
    <dgm:cxn modelId="{0A915AAA-6CCB-43E2-B004-1D70D71C9AD6}" srcId="{91B5B3B1-6B50-48F9-9797-664AD4D5D6E9}" destId="{4837C46A-3679-458C-8357-1FF408375755}" srcOrd="3" destOrd="0" parTransId="{2E9B9CC5-C218-4E0B-AFF3-E9EE60CCAC19}" sibTransId="{5B9584C9-DD27-4559-89A4-72D204608A9F}"/>
    <dgm:cxn modelId="{6DD185BF-209F-437F-BEAC-DF8FCE8042BC}" type="presOf" srcId="{F1C03296-1D59-4658-8E1B-9AC505A460F4}" destId="{0E12886F-AF2C-40FC-ACBB-07CBDCE0CA46}" srcOrd="1" destOrd="0" presId="urn:microsoft.com/office/officeart/2005/8/layout/process1"/>
    <dgm:cxn modelId="{6EBE19E8-FBBC-4029-8E30-CFCF454F178A}" type="presOf" srcId="{1CBB1A71-3610-4B16-AC60-20822E66396A}" destId="{3D779F28-1ACD-46BB-8DA3-4B60DE676D82}" srcOrd="0" destOrd="0" presId="urn:microsoft.com/office/officeart/2005/8/layout/process1"/>
    <dgm:cxn modelId="{27EB46E8-2E2A-4475-BE19-3DB138977F01}" type="presOf" srcId="{4837C46A-3679-458C-8357-1FF408375755}" destId="{BF28DA91-7979-4A42-9B3F-0AA09D301032}" srcOrd="0" destOrd="0" presId="urn:microsoft.com/office/officeart/2005/8/layout/process1"/>
    <dgm:cxn modelId="{A036C9EE-39FD-424D-87D2-52C6249F92D0}" type="presOf" srcId="{91B5B3B1-6B50-48F9-9797-664AD4D5D6E9}" destId="{F09AD7EA-C770-469A-AC04-487E0BD110C1}" srcOrd="0" destOrd="0" presId="urn:microsoft.com/office/officeart/2005/8/layout/process1"/>
    <dgm:cxn modelId="{3CFB2993-8A87-451A-8F4F-76C997D2A3FD}" type="presParOf" srcId="{F09AD7EA-C770-469A-AC04-487E0BD110C1}" destId="{0261F0E5-DC0D-4320-A524-6A0476EB6140}" srcOrd="0" destOrd="0" presId="urn:microsoft.com/office/officeart/2005/8/layout/process1"/>
    <dgm:cxn modelId="{862B7F38-33E8-42E6-915A-3E34ED91C843}" type="presParOf" srcId="{F09AD7EA-C770-469A-AC04-487E0BD110C1}" destId="{3CA81E79-E21E-468E-A3BD-C6074E09A40A}" srcOrd="1" destOrd="0" presId="urn:microsoft.com/office/officeart/2005/8/layout/process1"/>
    <dgm:cxn modelId="{2B310167-1F0E-4029-95AD-DB55DB74A7F1}" type="presParOf" srcId="{3CA81E79-E21E-468E-A3BD-C6074E09A40A}" destId="{B2A9F2E7-E32E-4B5B-BC5D-0A3EA2CC4D6B}" srcOrd="0" destOrd="0" presId="urn:microsoft.com/office/officeart/2005/8/layout/process1"/>
    <dgm:cxn modelId="{B05D1C40-9661-41CE-BDCE-33927AEFA4C5}" type="presParOf" srcId="{F09AD7EA-C770-469A-AC04-487E0BD110C1}" destId="{EDCA1CA8-820E-4509-8D7C-22FF3E8D1631}" srcOrd="2" destOrd="0" presId="urn:microsoft.com/office/officeart/2005/8/layout/process1"/>
    <dgm:cxn modelId="{5D6AB0CF-5018-4CB1-8119-80442F1C663A}" type="presParOf" srcId="{F09AD7EA-C770-469A-AC04-487E0BD110C1}" destId="{9BCB1F3E-2F40-434A-B575-CA07897FCC68}" srcOrd="3" destOrd="0" presId="urn:microsoft.com/office/officeart/2005/8/layout/process1"/>
    <dgm:cxn modelId="{66EB9520-8E91-4FF6-B738-3693E6BD1389}" type="presParOf" srcId="{9BCB1F3E-2F40-434A-B575-CA07897FCC68}" destId="{0E12886F-AF2C-40FC-ACBB-07CBDCE0CA46}" srcOrd="0" destOrd="0" presId="urn:microsoft.com/office/officeart/2005/8/layout/process1"/>
    <dgm:cxn modelId="{5F513165-7CB2-4208-B809-EE5117839DD6}" type="presParOf" srcId="{F09AD7EA-C770-469A-AC04-487E0BD110C1}" destId="{3F7A7208-5774-4DDA-B2E0-9FC797F14BB7}" srcOrd="4" destOrd="0" presId="urn:microsoft.com/office/officeart/2005/8/layout/process1"/>
    <dgm:cxn modelId="{7BD98FB6-2EF5-488E-8394-4F6CC7FCB69E}" type="presParOf" srcId="{F09AD7EA-C770-469A-AC04-487E0BD110C1}" destId="{3D779F28-1ACD-46BB-8DA3-4B60DE676D82}" srcOrd="5" destOrd="0" presId="urn:microsoft.com/office/officeart/2005/8/layout/process1"/>
    <dgm:cxn modelId="{92B5B348-95F1-4C24-84C6-987591259711}" type="presParOf" srcId="{3D779F28-1ACD-46BB-8DA3-4B60DE676D82}" destId="{F1558E24-D42B-468F-A526-32C3F0649A19}" srcOrd="0" destOrd="0" presId="urn:microsoft.com/office/officeart/2005/8/layout/process1"/>
    <dgm:cxn modelId="{C4277D33-7780-4BF8-8D6D-B73E50712AEB}" type="presParOf" srcId="{F09AD7EA-C770-469A-AC04-487E0BD110C1}" destId="{BF28DA91-7979-4A42-9B3F-0AA09D30103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4F43AD-7A1F-4390-9619-924A30E2D5A0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2E43667-26C4-4A8E-B201-7FA986BB71B5}">
      <dgm:prSet/>
      <dgm:spPr/>
      <dgm:t>
        <a:bodyPr/>
        <a:lstStyle/>
        <a:p>
          <a:r>
            <a:rPr lang="de-DE" dirty="0"/>
            <a:t>Karriere-Worksheets</a:t>
          </a:r>
        </a:p>
      </dgm:t>
    </dgm:pt>
    <dgm:pt modelId="{9F792D3A-7357-4915-95FE-A8E7E3BB7BBF}" type="parTrans" cxnId="{65A9D013-8034-44E4-830C-E965C1A329DB}">
      <dgm:prSet/>
      <dgm:spPr/>
      <dgm:t>
        <a:bodyPr/>
        <a:lstStyle/>
        <a:p>
          <a:endParaRPr lang="de-DE"/>
        </a:p>
      </dgm:t>
    </dgm:pt>
    <dgm:pt modelId="{2FDA0F40-E5BB-4A74-AE23-ECE498DCB57D}" type="sibTrans" cxnId="{65A9D013-8034-44E4-830C-E965C1A329DB}">
      <dgm:prSet/>
      <dgm:spPr/>
      <dgm:t>
        <a:bodyPr/>
        <a:lstStyle/>
        <a:p>
          <a:endParaRPr lang="de-DE"/>
        </a:p>
      </dgm:t>
    </dgm:pt>
    <dgm:pt modelId="{E1D058A7-1A4F-4374-B481-CCC4E05911A8}">
      <dgm:prSet/>
      <dgm:spPr/>
      <dgm:t>
        <a:bodyPr/>
        <a:lstStyle/>
        <a:p>
          <a:r>
            <a:rPr lang="de-DE"/>
            <a:t>Entwicklungspläne/-ziele</a:t>
          </a:r>
        </a:p>
      </dgm:t>
    </dgm:pt>
    <dgm:pt modelId="{E0B1702E-4B13-4F2E-8248-A97D542386E7}" type="parTrans" cxnId="{C268C532-7B68-484C-94A8-E6A6FC8ECD80}">
      <dgm:prSet/>
      <dgm:spPr/>
      <dgm:t>
        <a:bodyPr/>
        <a:lstStyle/>
        <a:p>
          <a:endParaRPr lang="de-DE"/>
        </a:p>
      </dgm:t>
    </dgm:pt>
    <dgm:pt modelId="{8DFD8E24-3ACC-4444-A7F1-A8F102D96001}" type="sibTrans" cxnId="{C268C532-7B68-484C-94A8-E6A6FC8ECD80}">
      <dgm:prSet/>
      <dgm:spPr/>
      <dgm:t>
        <a:bodyPr/>
        <a:lstStyle/>
        <a:p>
          <a:endParaRPr lang="de-DE"/>
        </a:p>
      </dgm:t>
    </dgm:pt>
    <dgm:pt modelId="{B1569FE7-70C1-4C50-8388-75CBF84B037B}">
      <dgm:prSet/>
      <dgm:spPr/>
      <dgm:t>
        <a:bodyPr/>
        <a:lstStyle/>
        <a:p>
          <a:r>
            <a:rPr lang="de-DE"/>
            <a:t>Mentoring-Programme</a:t>
          </a:r>
        </a:p>
      </dgm:t>
    </dgm:pt>
    <dgm:pt modelId="{701D202F-51DC-48EB-9B07-596C4B3BA4E8}" type="parTrans" cxnId="{3993E07A-B55F-476C-9E02-B4023C247431}">
      <dgm:prSet/>
      <dgm:spPr/>
      <dgm:t>
        <a:bodyPr/>
        <a:lstStyle/>
        <a:p>
          <a:endParaRPr lang="de-DE"/>
        </a:p>
      </dgm:t>
    </dgm:pt>
    <dgm:pt modelId="{35393D84-0384-44DA-A819-B3652E8BE69B}" type="sibTrans" cxnId="{3993E07A-B55F-476C-9E02-B4023C247431}">
      <dgm:prSet/>
      <dgm:spPr/>
      <dgm:t>
        <a:bodyPr/>
        <a:lstStyle/>
        <a:p>
          <a:endParaRPr lang="de-DE"/>
        </a:p>
      </dgm:t>
    </dgm:pt>
    <dgm:pt modelId="{B8E4EE1E-60BA-4123-8511-C315B06D6B6B}">
      <dgm:prSet/>
      <dgm:spPr/>
      <dgm:t>
        <a:bodyPr/>
        <a:lstStyle/>
        <a:p>
          <a:r>
            <a:rPr lang="de-DE" dirty="0"/>
            <a:t>Talent-Pools</a:t>
          </a:r>
        </a:p>
      </dgm:t>
    </dgm:pt>
    <dgm:pt modelId="{0D7624AA-1245-401B-880A-E6DD6B5C1493}" type="parTrans" cxnId="{92BE17F4-6D7D-4EB5-B2FD-A9216E6A9896}">
      <dgm:prSet/>
      <dgm:spPr/>
      <dgm:t>
        <a:bodyPr/>
        <a:lstStyle/>
        <a:p>
          <a:endParaRPr lang="de-DE"/>
        </a:p>
      </dgm:t>
    </dgm:pt>
    <dgm:pt modelId="{21718698-D795-4C63-96E4-F2154F4F7F27}" type="sibTrans" cxnId="{92BE17F4-6D7D-4EB5-B2FD-A9216E6A9896}">
      <dgm:prSet/>
      <dgm:spPr/>
      <dgm:t>
        <a:bodyPr/>
        <a:lstStyle/>
        <a:p>
          <a:endParaRPr lang="de-DE"/>
        </a:p>
      </dgm:t>
    </dgm:pt>
    <dgm:pt modelId="{D0197534-A5DC-489F-921F-B83C7C7C9315}">
      <dgm:prSet/>
      <dgm:spPr/>
      <dgm:t>
        <a:bodyPr/>
        <a:lstStyle/>
        <a:p>
          <a:r>
            <a:rPr lang="de-DE" dirty="0"/>
            <a:t>Karrierepfade</a:t>
          </a:r>
        </a:p>
      </dgm:t>
    </dgm:pt>
    <dgm:pt modelId="{89E1189C-DF90-485B-8545-EFD09256BC8E}" type="parTrans" cxnId="{BE4C2910-896D-47A7-9A3B-472D4D6DC7A8}">
      <dgm:prSet/>
      <dgm:spPr/>
      <dgm:t>
        <a:bodyPr/>
        <a:lstStyle/>
        <a:p>
          <a:endParaRPr lang="de-DE"/>
        </a:p>
      </dgm:t>
    </dgm:pt>
    <dgm:pt modelId="{6F7679C2-CC13-431E-BACA-C71EBAC41E0C}" type="sibTrans" cxnId="{BE4C2910-896D-47A7-9A3B-472D4D6DC7A8}">
      <dgm:prSet/>
      <dgm:spPr/>
      <dgm:t>
        <a:bodyPr/>
        <a:lstStyle/>
        <a:p>
          <a:endParaRPr lang="de-DE"/>
        </a:p>
      </dgm:t>
    </dgm:pt>
    <dgm:pt modelId="{D2A293DB-7C14-468C-B13F-989815D45966}" type="pres">
      <dgm:prSet presAssocID="{9B4F43AD-7A1F-4390-9619-924A30E2D5A0}" presName="linear" presStyleCnt="0">
        <dgm:presLayoutVars>
          <dgm:dir/>
          <dgm:animLvl val="lvl"/>
          <dgm:resizeHandles val="exact"/>
        </dgm:presLayoutVars>
      </dgm:prSet>
      <dgm:spPr/>
    </dgm:pt>
    <dgm:pt modelId="{4C209BA0-954D-43DC-89A9-904A119CAFB2}" type="pres">
      <dgm:prSet presAssocID="{D0197534-A5DC-489F-921F-B83C7C7C9315}" presName="parentLin" presStyleCnt="0"/>
      <dgm:spPr/>
    </dgm:pt>
    <dgm:pt modelId="{F27EABD1-4E7A-4507-BC03-2057B94B7F12}" type="pres">
      <dgm:prSet presAssocID="{D0197534-A5DC-489F-921F-B83C7C7C9315}" presName="parentLeftMargin" presStyleLbl="node1" presStyleIdx="0" presStyleCnt="5"/>
      <dgm:spPr/>
    </dgm:pt>
    <dgm:pt modelId="{A1154FFB-F7AE-475F-A8F1-4BA5AE927137}" type="pres">
      <dgm:prSet presAssocID="{D0197534-A5DC-489F-921F-B83C7C7C931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D32C741-7D76-4CCB-91AB-8196E7570311}" type="pres">
      <dgm:prSet presAssocID="{D0197534-A5DC-489F-921F-B83C7C7C9315}" presName="negativeSpace" presStyleCnt="0"/>
      <dgm:spPr/>
    </dgm:pt>
    <dgm:pt modelId="{705A08E2-5DAA-4A95-80B5-00A6CC4832CF}" type="pres">
      <dgm:prSet presAssocID="{D0197534-A5DC-489F-921F-B83C7C7C9315}" presName="childText" presStyleLbl="conFgAcc1" presStyleIdx="0" presStyleCnt="5">
        <dgm:presLayoutVars>
          <dgm:bulletEnabled val="1"/>
        </dgm:presLayoutVars>
      </dgm:prSet>
      <dgm:spPr/>
    </dgm:pt>
    <dgm:pt modelId="{05688464-3DD9-4376-BF53-9112C2F1425A}" type="pres">
      <dgm:prSet presAssocID="{6F7679C2-CC13-431E-BACA-C71EBAC41E0C}" presName="spaceBetweenRectangles" presStyleCnt="0"/>
      <dgm:spPr/>
    </dgm:pt>
    <dgm:pt modelId="{426B2425-DD89-4E89-B47F-AF709842065C}" type="pres">
      <dgm:prSet presAssocID="{12E43667-26C4-4A8E-B201-7FA986BB71B5}" presName="parentLin" presStyleCnt="0"/>
      <dgm:spPr/>
    </dgm:pt>
    <dgm:pt modelId="{87014228-481F-44A7-9729-3060E4E3CF2C}" type="pres">
      <dgm:prSet presAssocID="{12E43667-26C4-4A8E-B201-7FA986BB71B5}" presName="parentLeftMargin" presStyleLbl="node1" presStyleIdx="0" presStyleCnt="5"/>
      <dgm:spPr/>
    </dgm:pt>
    <dgm:pt modelId="{41AA9A88-0CF7-4FF8-8F68-549A1AE65ACF}" type="pres">
      <dgm:prSet presAssocID="{12E43667-26C4-4A8E-B201-7FA986BB71B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1D2156B-3C03-4AB9-90F6-CE363586173D}" type="pres">
      <dgm:prSet presAssocID="{12E43667-26C4-4A8E-B201-7FA986BB71B5}" presName="negativeSpace" presStyleCnt="0"/>
      <dgm:spPr/>
    </dgm:pt>
    <dgm:pt modelId="{AD04FAB3-2F94-43BB-AA08-35A19EDB64A3}" type="pres">
      <dgm:prSet presAssocID="{12E43667-26C4-4A8E-B201-7FA986BB71B5}" presName="childText" presStyleLbl="conFgAcc1" presStyleIdx="1" presStyleCnt="5">
        <dgm:presLayoutVars>
          <dgm:bulletEnabled val="1"/>
        </dgm:presLayoutVars>
      </dgm:prSet>
      <dgm:spPr/>
    </dgm:pt>
    <dgm:pt modelId="{837809A2-F30D-40FF-8CD3-33E50D024F61}" type="pres">
      <dgm:prSet presAssocID="{2FDA0F40-E5BB-4A74-AE23-ECE498DCB57D}" presName="spaceBetweenRectangles" presStyleCnt="0"/>
      <dgm:spPr/>
    </dgm:pt>
    <dgm:pt modelId="{5F925D91-D328-4F8C-A869-8FF20AEC71C2}" type="pres">
      <dgm:prSet presAssocID="{E1D058A7-1A4F-4374-B481-CCC4E05911A8}" presName="parentLin" presStyleCnt="0"/>
      <dgm:spPr/>
    </dgm:pt>
    <dgm:pt modelId="{FE316D33-C316-4B4A-B59B-74A0FB7C6DF5}" type="pres">
      <dgm:prSet presAssocID="{E1D058A7-1A4F-4374-B481-CCC4E05911A8}" presName="parentLeftMargin" presStyleLbl="node1" presStyleIdx="1" presStyleCnt="5"/>
      <dgm:spPr/>
    </dgm:pt>
    <dgm:pt modelId="{81055DD6-E976-4F3F-AC42-66EF4EFAAB86}" type="pres">
      <dgm:prSet presAssocID="{E1D058A7-1A4F-4374-B481-CCC4E05911A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C728946-6825-45D2-8AFE-E1C56C81604A}" type="pres">
      <dgm:prSet presAssocID="{E1D058A7-1A4F-4374-B481-CCC4E05911A8}" presName="negativeSpace" presStyleCnt="0"/>
      <dgm:spPr/>
    </dgm:pt>
    <dgm:pt modelId="{F9854C2A-B486-4736-AAEA-83E87F8D5416}" type="pres">
      <dgm:prSet presAssocID="{E1D058A7-1A4F-4374-B481-CCC4E05911A8}" presName="childText" presStyleLbl="conFgAcc1" presStyleIdx="2" presStyleCnt="5">
        <dgm:presLayoutVars>
          <dgm:bulletEnabled val="1"/>
        </dgm:presLayoutVars>
      </dgm:prSet>
      <dgm:spPr/>
    </dgm:pt>
    <dgm:pt modelId="{101F3B71-8B7D-49CC-BC38-17F3FBDF7B58}" type="pres">
      <dgm:prSet presAssocID="{8DFD8E24-3ACC-4444-A7F1-A8F102D96001}" presName="spaceBetweenRectangles" presStyleCnt="0"/>
      <dgm:spPr/>
    </dgm:pt>
    <dgm:pt modelId="{303CC710-B051-44AE-A3D5-5D75B1BC248B}" type="pres">
      <dgm:prSet presAssocID="{B1569FE7-70C1-4C50-8388-75CBF84B037B}" presName="parentLin" presStyleCnt="0"/>
      <dgm:spPr/>
    </dgm:pt>
    <dgm:pt modelId="{0949F500-1C7E-4452-92C9-5B35D404A7CB}" type="pres">
      <dgm:prSet presAssocID="{B1569FE7-70C1-4C50-8388-75CBF84B037B}" presName="parentLeftMargin" presStyleLbl="node1" presStyleIdx="2" presStyleCnt="5"/>
      <dgm:spPr/>
    </dgm:pt>
    <dgm:pt modelId="{A906CDC7-2182-41B3-95C0-F31DCDDCAA0B}" type="pres">
      <dgm:prSet presAssocID="{B1569FE7-70C1-4C50-8388-75CBF84B037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F483AE3-DFFB-429F-941D-F58A216B1AEB}" type="pres">
      <dgm:prSet presAssocID="{B1569FE7-70C1-4C50-8388-75CBF84B037B}" presName="negativeSpace" presStyleCnt="0"/>
      <dgm:spPr/>
    </dgm:pt>
    <dgm:pt modelId="{D5132D70-F106-4704-8025-47CBBBFC0DD3}" type="pres">
      <dgm:prSet presAssocID="{B1569FE7-70C1-4C50-8388-75CBF84B037B}" presName="childText" presStyleLbl="conFgAcc1" presStyleIdx="3" presStyleCnt="5">
        <dgm:presLayoutVars>
          <dgm:bulletEnabled val="1"/>
        </dgm:presLayoutVars>
      </dgm:prSet>
      <dgm:spPr/>
    </dgm:pt>
    <dgm:pt modelId="{480CB726-7498-4EA6-B659-30B8CACF4328}" type="pres">
      <dgm:prSet presAssocID="{35393D84-0384-44DA-A819-B3652E8BE69B}" presName="spaceBetweenRectangles" presStyleCnt="0"/>
      <dgm:spPr/>
    </dgm:pt>
    <dgm:pt modelId="{EFA47836-88EB-4BD2-A102-B1186AECA45D}" type="pres">
      <dgm:prSet presAssocID="{B8E4EE1E-60BA-4123-8511-C315B06D6B6B}" presName="parentLin" presStyleCnt="0"/>
      <dgm:spPr/>
    </dgm:pt>
    <dgm:pt modelId="{E6C9E5CF-F488-4C70-9D5F-8F1FAE689CDA}" type="pres">
      <dgm:prSet presAssocID="{B8E4EE1E-60BA-4123-8511-C315B06D6B6B}" presName="parentLeftMargin" presStyleLbl="node1" presStyleIdx="3" presStyleCnt="5"/>
      <dgm:spPr/>
    </dgm:pt>
    <dgm:pt modelId="{C9B60D9E-A108-4EAA-B031-5C549AA68445}" type="pres">
      <dgm:prSet presAssocID="{B8E4EE1E-60BA-4123-8511-C315B06D6B6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CC11DB63-2C65-41D6-ABB4-A68FB5518F68}" type="pres">
      <dgm:prSet presAssocID="{B8E4EE1E-60BA-4123-8511-C315B06D6B6B}" presName="negativeSpace" presStyleCnt="0"/>
      <dgm:spPr/>
    </dgm:pt>
    <dgm:pt modelId="{DA704D34-0549-45B3-AB07-FE58DC97362C}" type="pres">
      <dgm:prSet presAssocID="{B8E4EE1E-60BA-4123-8511-C315B06D6B6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BE4C2910-896D-47A7-9A3B-472D4D6DC7A8}" srcId="{9B4F43AD-7A1F-4390-9619-924A30E2D5A0}" destId="{D0197534-A5DC-489F-921F-B83C7C7C9315}" srcOrd="0" destOrd="0" parTransId="{89E1189C-DF90-485B-8545-EFD09256BC8E}" sibTransId="{6F7679C2-CC13-431E-BACA-C71EBAC41E0C}"/>
    <dgm:cxn modelId="{65A9D013-8034-44E4-830C-E965C1A329DB}" srcId="{9B4F43AD-7A1F-4390-9619-924A30E2D5A0}" destId="{12E43667-26C4-4A8E-B201-7FA986BB71B5}" srcOrd="1" destOrd="0" parTransId="{9F792D3A-7357-4915-95FE-A8E7E3BB7BBF}" sibTransId="{2FDA0F40-E5BB-4A74-AE23-ECE498DCB57D}"/>
    <dgm:cxn modelId="{C268C532-7B68-484C-94A8-E6A6FC8ECD80}" srcId="{9B4F43AD-7A1F-4390-9619-924A30E2D5A0}" destId="{E1D058A7-1A4F-4374-B481-CCC4E05911A8}" srcOrd="2" destOrd="0" parTransId="{E0B1702E-4B13-4F2E-8248-A97D542386E7}" sibTransId="{8DFD8E24-3ACC-4444-A7F1-A8F102D96001}"/>
    <dgm:cxn modelId="{A27F0F5D-BDDA-42EE-AB43-08961C1599D7}" type="presOf" srcId="{B8E4EE1E-60BA-4123-8511-C315B06D6B6B}" destId="{C9B60D9E-A108-4EAA-B031-5C549AA68445}" srcOrd="1" destOrd="0" presId="urn:microsoft.com/office/officeart/2005/8/layout/list1"/>
    <dgm:cxn modelId="{6F6C6E6D-FC25-46BD-AF3B-470EECBE48FD}" type="presOf" srcId="{B8E4EE1E-60BA-4123-8511-C315B06D6B6B}" destId="{E6C9E5CF-F488-4C70-9D5F-8F1FAE689CDA}" srcOrd="0" destOrd="0" presId="urn:microsoft.com/office/officeart/2005/8/layout/list1"/>
    <dgm:cxn modelId="{3993E07A-B55F-476C-9E02-B4023C247431}" srcId="{9B4F43AD-7A1F-4390-9619-924A30E2D5A0}" destId="{B1569FE7-70C1-4C50-8388-75CBF84B037B}" srcOrd="3" destOrd="0" parTransId="{701D202F-51DC-48EB-9B07-596C4B3BA4E8}" sibTransId="{35393D84-0384-44DA-A819-B3652E8BE69B}"/>
    <dgm:cxn modelId="{2AF6F583-E5E2-432C-BC0D-2C5816170269}" type="presOf" srcId="{9B4F43AD-7A1F-4390-9619-924A30E2D5A0}" destId="{D2A293DB-7C14-468C-B13F-989815D45966}" srcOrd="0" destOrd="0" presId="urn:microsoft.com/office/officeart/2005/8/layout/list1"/>
    <dgm:cxn modelId="{6FD2F885-03B2-44CF-8B69-2EAE1B3A8F09}" type="presOf" srcId="{12E43667-26C4-4A8E-B201-7FA986BB71B5}" destId="{87014228-481F-44A7-9729-3060E4E3CF2C}" srcOrd="0" destOrd="0" presId="urn:microsoft.com/office/officeart/2005/8/layout/list1"/>
    <dgm:cxn modelId="{59406E93-B151-4F5B-A525-F04F874F5B46}" type="presOf" srcId="{12E43667-26C4-4A8E-B201-7FA986BB71B5}" destId="{41AA9A88-0CF7-4FF8-8F68-549A1AE65ACF}" srcOrd="1" destOrd="0" presId="urn:microsoft.com/office/officeart/2005/8/layout/list1"/>
    <dgm:cxn modelId="{2BCFF297-F498-4723-9C08-6D512B1A6EEB}" type="presOf" srcId="{E1D058A7-1A4F-4374-B481-CCC4E05911A8}" destId="{81055DD6-E976-4F3F-AC42-66EF4EFAAB86}" srcOrd="1" destOrd="0" presId="urn:microsoft.com/office/officeart/2005/8/layout/list1"/>
    <dgm:cxn modelId="{2A599C9D-D334-4A8D-92E6-6B2659780C9A}" type="presOf" srcId="{B1569FE7-70C1-4C50-8388-75CBF84B037B}" destId="{0949F500-1C7E-4452-92C9-5B35D404A7CB}" srcOrd="0" destOrd="0" presId="urn:microsoft.com/office/officeart/2005/8/layout/list1"/>
    <dgm:cxn modelId="{F5548FAD-5BF1-42E1-BFF6-070D30A5EB0E}" type="presOf" srcId="{B1569FE7-70C1-4C50-8388-75CBF84B037B}" destId="{A906CDC7-2182-41B3-95C0-F31DCDDCAA0B}" srcOrd="1" destOrd="0" presId="urn:microsoft.com/office/officeart/2005/8/layout/list1"/>
    <dgm:cxn modelId="{EB3284AF-8040-418A-ADB0-873228A079A9}" type="presOf" srcId="{E1D058A7-1A4F-4374-B481-CCC4E05911A8}" destId="{FE316D33-C316-4B4A-B59B-74A0FB7C6DF5}" srcOrd="0" destOrd="0" presId="urn:microsoft.com/office/officeart/2005/8/layout/list1"/>
    <dgm:cxn modelId="{1D102AB9-E4DF-4D61-9534-26603E4D0FAD}" type="presOf" srcId="{D0197534-A5DC-489F-921F-B83C7C7C9315}" destId="{F27EABD1-4E7A-4507-BC03-2057B94B7F12}" srcOrd="0" destOrd="0" presId="urn:microsoft.com/office/officeart/2005/8/layout/list1"/>
    <dgm:cxn modelId="{92BE17F4-6D7D-4EB5-B2FD-A9216E6A9896}" srcId="{9B4F43AD-7A1F-4390-9619-924A30E2D5A0}" destId="{B8E4EE1E-60BA-4123-8511-C315B06D6B6B}" srcOrd="4" destOrd="0" parTransId="{0D7624AA-1245-401B-880A-E6DD6B5C1493}" sibTransId="{21718698-D795-4C63-96E4-F2154F4F7F27}"/>
    <dgm:cxn modelId="{7EFAC9FA-59AA-4063-88D5-9F6FD28137AE}" type="presOf" srcId="{D0197534-A5DC-489F-921F-B83C7C7C9315}" destId="{A1154FFB-F7AE-475F-A8F1-4BA5AE927137}" srcOrd="1" destOrd="0" presId="urn:microsoft.com/office/officeart/2005/8/layout/list1"/>
    <dgm:cxn modelId="{5462ADF8-CEE0-46C8-A6B1-B2BB56A4D1D9}" type="presParOf" srcId="{D2A293DB-7C14-468C-B13F-989815D45966}" destId="{4C209BA0-954D-43DC-89A9-904A119CAFB2}" srcOrd="0" destOrd="0" presId="urn:microsoft.com/office/officeart/2005/8/layout/list1"/>
    <dgm:cxn modelId="{FF6AF85C-4E54-4FD5-8D33-510A4F982442}" type="presParOf" srcId="{4C209BA0-954D-43DC-89A9-904A119CAFB2}" destId="{F27EABD1-4E7A-4507-BC03-2057B94B7F12}" srcOrd="0" destOrd="0" presId="urn:microsoft.com/office/officeart/2005/8/layout/list1"/>
    <dgm:cxn modelId="{C973F4F5-B9EE-492E-A553-08E2027D912C}" type="presParOf" srcId="{4C209BA0-954D-43DC-89A9-904A119CAFB2}" destId="{A1154FFB-F7AE-475F-A8F1-4BA5AE927137}" srcOrd="1" destOrd="0" presId="urn:microsoft.com/office/officeart/2005/8/layout/list1"/>
    <dgm:cxn modelId="{BD7DBB4C-BF4E-49D9-ADF7-9A3AF5AC4D07}" type="presParOf" srcId="{D2A293DB-7C14-468C-B13F-989815D45966}" destId="{BD32C741-7D76-4CCB-91AB-8196E7570311}" srcOrd="1" destOrd="0" presId="urn:microsoft.com/office/officeart/2005/8/layout/list1"/>
    <dgm:cxn modelId="{5478B202-C403-4408-9B04-2552F2C9A31D}" type="presParOf" srcId="{D2A293DB-7C14-468C-B13F-989815D45966}" destId="{705A08E2-5DAA-4A95-80B5-00A6CC4832CF}" srcOrd="2" destOrd="0" presId="urn:microsoft.com/office/officeart/2005/8/layout/list1"/>
    <dgm:cxn modelId="{5BCBBED4-DA13-4A6C-A947-1B9CC3747302}" type="presParOf" srcId="{D2A293DB-7C14-468C-B13F-989815D45966}" destId="{05688464-3DD9-4376-BF53-9112C2F1425A}" srcOrd="3" destOrd="0" presId="urn:microsoft.com/office/officeart/2005/8/layout/list1"/>
    <dgm:cxn modelId="{2A59A578-2F82-4044-8CDF-3C05DD16DC6F}" type="presParOf" srcId="{D2A293DB-7C14-468C-B13F-989815D45966}" destId="{426B2425-DD89-4E89-B47F-AF709842065C}" srcOrd="4" destOrd="0" presId="urn:microsoft.com/office/officeart/2005/8/layout/list1"/>
    <dgm:cxn modelId="{729638CD-92A5-4FE7-8590-68592CA533F8}" type="presParOf" srcId="{426B2425-DD89-4E89-B47F-AF709842065C}" destId="{87014228-481F-44A7-9729-3060E4E3CF2C}" srcOrd="0" destOrd="0" presId="urn:microsoft.com/office/officeart/2005/8/layout/list1"/>
    <dgm:cxn modelId="{25D2B32C-A372-4696-A536-C7B715A79192}" type="presParOf" srcId="{426B2425-DD89-4E89-B47F-AF709842065C}" destId="{41AA9A88-0CF7-4FF8-8F68-549A1AE65ACF}" srcOrd="1" destOrd="0" presId="urn:microsoft.com/office/officeart/2005/8/layout/list1"/>
    <dgm:cxn modelId="{EC68947E-5605-4E73-A22F-34A27A2D2304}" type="presParOf" srcId="{D2A293DB-7C14-468C-B13F-989815D45966}" destId="{D1D2156B-3C03-4AB9-90F6-CE363586173D}" srcOrd="5" destOrd="0" presId="urn:microsoft.com/office/officeart/2005/8/layout/list1"/>
    <dgm:cxn modelId="{7CB9FC84-B84E-429B-810F-35A412A940C5}" type="presParOf" srcId="{D2A293DB-7C14-468C-B13F-989815D45966}" destId="{AD04FAB3-2F94-43BB-AA08-35A19EDB64A3}" srcOrd="6" destOrd="0" presId="urn:microsoft.com/office/officeart/2005/8/layout/list1"/>
    <dgm:cxn modelId="{7AC00175-DA5C-4F22-90BC-00E7FE82E13B}" type="presParOf" srcId="{D2A293DB-7C14-468C-B13F-989815D45966}" destId="{837809A2-F30D-40FF-8CD3-33E50D024F61}" srcOrd="7" destOrd="0" presId="urn:microsoft.com/office/officeart/2005/8/layout/list1"/>
    <dgm:cxn modelId="{B2C99686-7B52-4207-BFE0-093127A15FF8}" type="presParOf" srcId="{D2A293DB-7C14-468C-B13F-989815D45966}" destId="{5F925D91-D328-4F8C-A869-8FF20AEC71C2}" srcOrd="8" destOrd="0" presId="urn:microsoft.com/office/officeart/2005/8/layout/list1"/>
    <dgm:cxn modelId="{8BE1EEC9-AC43-4998-9E8F-8B16B5878CDE}" type="presParOf" srcId="{5F925D91-D328-4F8C-A869-8FF20AEC71C2}" destId="{FE316D33-C316-4B4A-B59B-74A0FB7C6DF5}" srcOrd="0" destOrd="0" presId="urn:microsoft.com/office/officeart/2005/8/layout/list1"/>
    <dgm:cxn modelId="{E1E67270-11ED-49F8-BF12-9EC1DE481775}" type="presParOf" srcId="{5F925D91-D328-4F8C-A869-8FF20AEC71C2}" destId="{81055DD6-E976-4F3F-AC42-66EF4EFAAB86}" srcOrd="1" destOrd="0" presId="urn:microsoft.com/office/officeart/2005/8/layout/list1"/>
    <dgm:cxn modelId="{0B92F35C-54EC-46DD-9B63-11FAEE431E97}" type="presParOf" srcId="{D2A293DB-7C14-468C-B13F-989815D45966}" destId="{8C728946-6825-45D2-8AFE-E1C56C81604A}" srcOrd="9" destOrd="0" presId="urn:microsoft.com/office/officeart/2005/8/layout/list1"/>
    <dgm:cxn modelId="{EE556F20-501E-4603-B103-843642BE725E}" type="presParOf" srcId="{D2A293DB-7C14-468C-B13F-989815D45966}" destId="{F9854C2A-B486-4736-AAEA-83E87F8D5416}" srcOrd="10" destOrd="0" presId="urn:microsoft.com/office/officeart/2005/8/layout/list1"/>
    <dgm:cxn modelId="{B05772FB-74B2-4A33-8DAA-27C2FDD41162}" type="presParOf" srcId="{D2A293DB-7C14-468C-B13F-989815D45966}" destId="{101F3B71-8B7D-49CC-BC38-17F3FBDF7B58}" srcOrd="11" destOrd="0" presId="urn:microsoft.com/office/officeart/2005/8/layout/list1"/>
    <dgm:cxn modelId="{F93D9914-A3D1-4AA9-98E1-8AF67004C385}" type="presParOf" srcId="{D2A293DB-7C14-468C-B13F-989815D45966}" destId="{303CC710-B051-44AE-A3D5-5D75B1BC248B}" srcOrd="12" destOrd="0" presId="urn:microsoft.com/office/officeart/2005/8/layout/list1"/>
    <dgm:cxn modelId="{DA225D8A-D686-4DF0-BD31-1323DA319ECA}" type="presParOf" srcId="{303CC710-B051-44AE-A3D5-5D75B1BC248B}" destId="{0949F500-1C7E-4452-92C9-5B35D404A7CB}" srcOrd="0" destOrd="0" presId="urn:microsoft.com/office/officeart/2005/8/layout/list1"/>
    <dgm:cxn modelId="{DBB9AB04-9D40-4935-ABD1-FA18F8EBE88B}" type="presParOf" srcId="{303CC710-B051-44AE-A3D5-5D75B1BC248B}" destId="{A906CDC7-2182-41B3-95C0-F31DCDDCAA0B}" srcOrd="1" destOrd="0" presId="urn:microsoft.com/office/officeart/2005/8/layout/list1"/>
    <dgm:cxn modelId="{FAD9F67B-E21A-4CF0-9549-13282D270968}" type="presParOf" srcId="{D2A293DB-7C14-468C-B13F-989815D45966}" destId="{EF483AE3-DFFB-429F-941D-F58A216B1AEB}" srcOrd="13" destOrd="0" presId="urn:microsoft.com/office/officeart/2005/8/layout/list1"/>
    <dgm:cxn modelId="{9B48C438-8F8A-4245-874D-4447075A7EA3}" type="presParOf" srcId="{D2A293DB-7C14-468C-B13F-989815D45966}" destId="{D5132D70-F106-4704-8025-47CBBBFC0DD3}" srcOrd="14" destOrd="0" presId="urn:microsoft.com/office/officeart/2005/8/layout/list1"/>
    <dgm:cxn modelId="{77AFA8D0-1B11-4F10-BA8B-3DB7F2A7F0B6}" type="presParOf" srcId="{D2A293DB-7C14-468C-B13F-989815D45966}" destId="{480CB726-7498-4EA6-B659-30B8CACF4328}" srcOrd="15" destOrd="0" presId="urn:microsoft.com/office/officeart/2005/8/layout/list1"/>
    <dgm:cxn modelId="{3202B60E-C504-4DEB-A828-747C75FFF091}" type="presParOf" srcId="{D2A293DB-7C14-468C-B13F-989815D45966}" destId="{EFA47836-88EB-4BD2-A102-B1186AECA45D}" srcOrd="16" destOrd="0" presId="urn:microsoft.com/office/officeart/2005/8/layout/list1"/>
    <dgm:cxn modelId="{7BA5C957-F296-4D00-B798-EAF46CCA9ACB}" type="presParOf" srcId="{EFA47836-88EB-4BD2-A102-B1186AECA45D}" destId="{E6C9E5CF-F488-4C70-9D5F-8F1FAE689CDA}" srcOrd="0" destOrd="0" presId="urn:microsoft.com/office/officeart/2005/8/layout/list1"/>
    <dgm:cxn modelId="{16F6B7F4-3970-42DF-BA09-BE07A34B4FEA}" type="presParOf" srcId="{EFA47836-88EB-4BD2-A102-B1186AECA45D}" destId="{C9B60D9E-A108-4EAA-B031-5C549AA68445}" srcOrd="1" destOrd="0" presId="urn:microsoft.com/office/officeart/2005/8/layout/list1"/>
    <dgm:cxn modelId="{03CFBE7E-31AD-4EDE-BE51-8E94126A58DC}" type="presParOf" srcId="{D2A293DB-7C14-468C-B13F-989815D45966}" destId="{CC11DB63-2C65-41D6-ABB4-A68FB5518F68}" srcOrd="17" destOrd="0" presId="urn:microsoft.com/office/officeart/2005/8/layout/list1"/>
    <dgm:cxn modelId="{B0E32FD0-559A-405F-B5F5-C36F8ED22CAA}" type="presParOf" srcId="{D2A293DB-7C14-468C-B13F-989815D45966}" destId="{DA704D34-0549-45B3-AB07-FE58DC97362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E70295-FAC9-48B8-B924-76DF78E57BBF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C30A09F-5E57-4631-A3D2-23F97491C7DD}">
      <dgm:prSet phldrT="[Text]"/>
      <dgm:spPr/>
      <dgm:t>
        <a:bodyPr/>
        <a:lstStyle/>
        <a:p>
          <a:r>
            <a:rPr lang="de-DE" dirty="0"/>
            <a:t>Position Management als Basis</a:t>
          </a:r>
        </a:p>
      </dgm:t>
    </dgm:pt>
    <dgm:pt modelId="{E8B44A4C-B637-412D-860C-4E4DAFEEA6E2}" type="parTrans" cxnId="{100FC9C4-B4F5-4FE6-85B3-C46C69BB1B3D}">
      <dgm:prSet/>
      <dgm:spPr/>
      <dgm:t>
        <a:bodyPr/>
        <a:lstStyle/>
        <a:p>
          <a:endParaRPr lang="de-DE"/>
        </a:p>
      </dgm:t>
    </dgm:pt>
    <dgm:pt modelId="{74131C2B-A4E0-4C27-A68B-1F8894525534}" type="sibTrans" cxnId="{100FC9C4-B4F5-4FE6-85B3-C46C69BB1B3D}">
      <dgm:prSet/>
      <dgm:spPr/>
      <dgm:t>
        <a:bodyPr/>
        <a:lstStyle/>
        <a:p>
          <a:endParaRPr lang="de-DE"/>
        </a:p>
      </dgm:t>
    </dgm:pt>
    <dgm:pt modelId="{DAF4E146-24F6-4A44-AECD-F3D16B26F5E3}">
      <dgm:prSet phldrT="[Text]"/>
      <dgm:spPr/>
      <dgm:t>
        <a:bodyPr/>
        <a:lstStyle/>
        <a:p>
          <a:r>
            <a:rPr lang="de-DE" dirty="0"/>
            <a:t>für EC- und reine Talent-Instanzen</a:t>
          </a:r>
        </a:p>
      </dgm:t>
    </dgm:pt>
    <dgm:pt modelId="{6EB94B4B-0B62-48F6-BB72-E5E2D4253F8F}" type="parTrans" cxnId="{CE659566-3C6E-4469-8A45-86EF380B1789}">
      <dgm:prSet/>
      <dgm:spPr/>
      <dgm:t>
        <a:bodyPr/>
        <a:lstStyle/>
        <a:p>
          <a:endParaRPr lang="de-DE"/>
        </a:p>
      </dgm:t>
    </dgm:pt>
    <dgm:pt modelId="{E0E2A77C-A186-4607-A5B6-7993B1C2159B}" type="sibTrans" cxnId="{CE659566-3C6E-4469-8A45-86EF380B1789}">
      <dgm:prSet/>
      <dgm:spPr/>
      <dgm:t>
        <a:bodyPr/>
        <a:lstStyle/>
        <a:p>
          <a:endParaRPr lang="de-DE"/>
        </a:p>
      </dgm:t>
    </dgm:pt>
    <dgm:pt modelId="{2D32148A-1422-4BE6-B460-8BAC78907CF9}">
      <dgm:prSet phldrT="[Text]"/>
      <dgm:spPr/>
      <dgm:t>
        <a:bodyPr/>
        <a:lstStyle/>
        <a:p>
          <a:r>
            <a:rPr lang="de-DE" dirty="0"/>
            <a:t>Kennzeichen f. strategische Entwicklung</a:t>
          </a:r>
        </a:p>
      </dgm:t>
    </dgm:pt>
    <dgm:pt modelId="{512D46B8-C930-4CA4-A600-A1E07FA996EF}" type="parTrans" cxnId="{858E8CCE-D724-4670-B9BB-D20996560C80}">
      <dgm:prSet/>
      <dgm:spPr/>
      <dgm:t>
        <a:bodyPr/>
        <a:lstStyle/>
        <a:p>
          <a:endParaRPr lang="de-DE"/>
        </a:p>
      </dgm:t>
    </dgm:pt>
    <dgm:pt modelId="{236FF9C1-723B-4382-B160-907D2D81842B}" type="sibTrans" cxnId="{858E8CCE-D724-4670-B9BB-D20996560C80}">
      <dgm:prSet/>
      <dgm:spPr/>
      <dgm:t>
        <a:bodyPr/>
        <a:lstStyle/>
        <a:p>
          <a:endParaRPr lang="de-DE"/>
        </a:p>
      </dgm:t>
    </dgm:pt>
    <dgm:pt modelId="{E7E69E18-A363-457E-B94A-1A1666D453D0}">
      <dgm:prSet phldrT="[Text]"/>
      <dgm:spPr/>
      <dgm:t>
        <a:bodyPr/>
        <a:lstStyle/>
        <a:p>
          <a:r>
            <a:rPr lang="de-DE" dirty="0"/>
            <a:t>Verlustrisiko</a:t>
          </a:r>
        </a:p>
      </dgm:t>
    </dgm:pt>
    <dgm:pt modelId="{4F93BBD6-9BBC-49A6-A93A-6E0A3D13641E}" type="parTrans" cxnId="{3BA128E1-0576-4573-AC7D-6EBC91EA1BE5}">
      <dgm:prSet/>
      <dgm:spPr/>
      <dgm:t>
        <a:bodyPr/>
        <a:lstStyle/>
        <a:p>
          <a:endParaRPr lang="de-DE"/>
        </a:p>
      </dgm:t>
    </dgm:pt>
    <dgm:pt modelId="{DD690362-3FC9-43CF-9EC5-8BDA23293CD1}" type="sibTrans" cxnId="{3BA128E1-0576-4573-AC7D-6EBC91EA1BE5}">
      <dgm:prSet/>
      <dgm:spPr/>
      <dgm:t>
        <a:bodyPr/>
        <a:lstStyle/>
        <a:p>
          <a:endParaRPr lang="de-DE"/>
        </a:p>
      </dgm:t>
    </dgm:pt>
    <dgm:pt modelId="{F0B43346-32EC-4091-8088-89D4FF0CC855}">
      <dgm:prSet phldrT="[Text]"/>
      <dgm:spPr/>
      <dgm:t>
        <a:bodyPr/>
        <a:lstStyle/>
        <a:p>
          <a:r>
            <a:rPr lang="de-DE" dirty="0"/>
            <a:t>Personensicht ebenso verfügbar</a:t>
          </a:r>
        </a:p>
      </dgm:t>
    </dgm:pt>
    <dgm:pt modelId="{EAFBD83C-4B6E-496F-9555-45C2EF6E12BC}" type="parTrans" cxnId="{CE75A385-574A-4A22-A7FD-EF8CDFC3AACB}">
      <dgm:prSet/>
      <dgm:spPr/>
      <dgm:t>
        <a:bodyPr/>
        <a:lstStyle/>
        <a:p>
          <a:endParaRPr lang="de-DE"/>
        </a:p>
      </dgm:t>
    </dgm:pt>
    <dgm:pt modelId="{46C338AC-4E92-4B34-8147-41CDC8A23EEA}" type="sibTrans" cxnId="{CE75A385-574A-4A22-A7FD-EF8CDFC3AACB}">
      <dgm:prSet/>
      <dgm:spPr/>
      <dgm:t>
        <a:bodyPr/>
        <a:lstStyle/>
        <a:p>
          <a:endParaRPr lang="de-DE"/>
        </a:p>
      </dgm:t>
    </dgm:pt>
    <dgm:pt modelId="{14F29F1B-BFFA-49F7-AA98-06F490F9E553}">
      <dgm:prSet phldrT="[Text]"/>
      <dgm:spPr/>
      <dgm:t>
        <a:bodyPr/>
        <a:lstStyle/>
        <a:p>
          <a:r>
            <a:rPr lang="de-DE" dirty="0"/>
            <a:t>künftige Führungskraft</a:t>
          </a:r>
        </a:p>
      </dgm:t>
    </dgm:pt>
    <dgm:pt modelId="{FDCC2441-0C3C-4DD1-8E7B-725B1C3540A8}" type="parTrans" cxnId="{87965F87-F379-4FD7-8BBA-74D8191F77A2}">
      <dgm:prSet/>
      <dgm:spPr/>
      <dgm:t>
        <a:bodyPr/>
        <a:lstStyle/>
        <a:p>
          <a:endParaRPr lang="de-DE"/>
        </a:p>
      </dgm:t>
    </dgm:pt>
    <dgm:pt modelId="{FD0149E6-6F8E-455F-9A4B-4611387C69EE}" type="sibTrans" cxnId="{87965F87-F379-4FD7-8BBA-74D8191F77A2}">
      <dgm:prSet/>
      <dgm:spPr/>
      <dgm:t>
        <a:bodyPr/>
        <a:lstStyle/>
        <a:p>
          <a:endParaRPr lang="de-DE"/>
        </a:p>
      </dgm:t>
    </dgm:pt>
    <dgm:pt modelId="{C2290D95-5246-4816-97C4-941753A44BD6}">
      <dgm:prSet phldrT="[Text]"/>
      <dgm:spPr/>
      <dgm:t>
        <a:bodyPr/>
        <a:lstStyle/>
        <a:p>
          <a:r>
            <a:rPr lang="de-DE" dirty="0"/>
            <a:t>Integrationen</a:t>
          </a:r>
        </a:p>
      </dgm:t>
    </dgm:pt>
    <dgm:pt modelId="{EF0680E7-D7FA-4156-BD1F-EABA3E25F8DA}" type="parTrans" cxnId="{5F7CEBDE-0A15-4555-9DA8-E220589B3EBD}">
      <dgm:prSet/>
      <dgm:spPr/>
      <dgm:t>
        <a:bodyPr/>
        <a:lstStyle/>
        <a:p>
          <a:endParaRPr lang="de-DE"/>
        </a:p>
      </dgm:t>
    </dgm:pt>
    <dgm:pt modelId="{024B56B9-355F-4482-B20D-2FD5B6D2C44F}" type="sibTrans" cxnId="{5F7CEBDE-0A15-4555-9DA8-E220589B3EBD}">
      <dgm:prSet/>
      <dgm:spPr/>
      <dgm:t>
        <a:bodyPr/>
        <a:lstStyle/>
        <a:p>
          <a:endParaRPr lang="de-DE"/>
        </a:p>
      </dgm:t>
    </dgm:pt>
    <dgm:pt modelId="{AD84332D-FC6D-4533-9CF4-1BFA1A202202}">
      <dgm:prSet phldrT="[Text]"/>
      <dgm:spPr/>
      <dgm:t>
        <a:bodyPr/>
        <a:lstStyle/>
        <a:p>
          <a:r>
            <a:rPr lang="de-DE" dirty="0"/>
            <a:t>Nominierung aus Position- bzw. Personensicht</a:t>
          </a:r>
        </a:p>
      </dgm:t>
    </dgm:pt>
    <dgm:pt modelId="{7B26A763-A369-4DC6-A3AD-AFC78DCB99BB}" type="parTrans" cxnId="{2D06644E-3A04-4376-AC7D-30B0436C2F99}">
      <dgm:prSet/>
      <dgm:spPr/>
      <dgm:t>
        <a:bodyPr/>
        <a:lstStyle/>
        <a:p>
          <a:endParaRPr lang="de-DE"/>
        </a:p>
      </dgm:t>
    </dgm:pt>
    <dgm:pt modelId="{8014C893-6446-4D07-BA79-E407C8CECEBB}" type="sibTrans" cxnId="{2D06644E-3A04-4376-AC7D-30B0436C2F99}">
      <dgm:prSet/>
      <dgm:spPr/>
      <dgm:t>
        <a:bodyPr/>
        <a:lstStyle/>
        <a:p>
          <a:endParaRPr lang="de-DE"/>
        </a:p>
      </dgm:t>
    </dgm:pt>
    <dgm:pt modelId="{56707836-BEA5-4D46-8E7C-121979A2CF83}">
      <dgm:prSet phldrT="[Text]"/>
      <dgm:spPr/>
      <dgm:t>
        <a:bodyPr/>
        <a:lstStyle/>
        <a:p>
          <a:r>
            <a:rPr lang="de-DE" dirty="0"/>
            <a:t>Verlustfolgen</a:t>
          </a:r>
        </a:p>
      </dgm:t>
    </dgm:pt>
    <dgm:pt modelId="{B40097B7-7E20-4D15-BC16-3A7B6D700716}" type="parTrans" cxnId="{5D94DB14-44F6-4A46-AF76-01340B3DB831}">
      <dgm:prSet/>
      <dgm:spPr/>
      <dgm:t>
        <a:bodyPr/>
        <a:lstStyle/>
        <a:p>
          <a:endParaRPr lang="de-DE"/>
        </a:p>
      </dgm:t>
    </dgm:pt>
    <dgm:pt modelId="{E8F26D47-9067-494F-B246-1D071AC85767}" type="sibTrans" cxnId="{5D94DB14-44F6-4A46-AF76-01340B3DB831}">
      <dgm:prSet/>
      <dgm:spPr/>
      <dgm:t>
        <a:bodyPr/>
        <a:lstStyle/>
        <a:p>
          <a:endParaRPr lang="de-DE"/>
        </a:p>
      </dgm:t>
    </dgm:pt>
    <dgm:pt modelId="{972ECEFD-1AE4-4198-A1DD-98CCF1EB22F6}">
      <dgm:prSet phldrT="[Text]"/>
      <dgm:spPr/>
      <dgm:t>
        <a:bodyPr/>
        <a:lstStyle/>
        <a:p>
          <a:r>
            <a:rPr lang="de-DE" dirty="0"/>
            <a:t>Grund für Ausscheiden</a:t>
          </a:r>
        </a:p>
      </dgm:t>
    </dgm:pt>
    <dgm:pt modelId="{A1953A83-3118-4DBC-976D-0DAB5D703A5F}" type="parTrans" cxnId="{FC99DA58-2E77-45E2-BC0E-07851F415CC4}">
      <dgm:prSet/>
      <dgm:spPr/>
      <dgm:t>
        <a:bodyPr/>
        <a:lstStyle/>
        <a:p>
          <a:endParaRPr lang="de-DE"/>
        </a:p>
      </dgm:t>
    </dgm:pt>
    <dgm:pt modelId="{6B7729FF-4A96-4A70-92C4-FA8798E09100}" type="sibTrans" cxnId="{FC99DA58-2E77-45E2-BC0E-07851F415CC4}">
      <dgm:prSet/>
      <dgm:spPr/>
      <dgm:t>
        <a:bodyPr/>
        <a:lstStyle/>
        <a:p>
          <a:endParaRPr lang="de-DE"/>
        </a:p>
      </dgm:t>
    </dgm:pt>
    <dgm:pt modelId="{D682DDCA-12E9-45A4-B22D-F17A88F6E1C8}">
      <dgm:prSet phldrT="[Text]"/>
      <dgm:spPr/>
      <dgm:t>
        <a:bodyPr/>
        <a:lstStyle/>
        <a:p>
          <a:r>
            <a:rPr lang="de-DE" dirty="0"/>
            <a:t>…</a:t>
          </a:r>
        </a:p>
      </dgm:t>
    </dgm:pt>
    <dgm:pt modelId="{6F2D44DA-2B59-4EBB-91F7-E6D5DE4A2BF3}" type="parTrans" cxnId="{EE294899-0F7B-4E14-A130-DFE6C620272A}">
      <dgm:prSet/>
      <dgm:spPr/>
      <dgm:t>
        <a:bodyPr/>
        <a:lstStyle/>
        <a:p>
          <a:endParaRPr lang="de-DE"/>
        </a:p>
      </dgm:t>
    </dgm:pt>
    <dgm:pt modelId="{369ADE91-7B15-4398-9E2A-58E56E212CD3}" type="sibTrans" cxnId="{EE294899-0F7B-4E14-A130-DFE6C620272A}">
      <dgm:prSet/>
      <dgm:spPr/>
      <dgm:t>
        <a:bodyPr/>
        <a:lstStyle/>
        <a:p>
          <a:endParaRPr lang="de-DE"/>
        </a:p>
      </dgm:t>
    </dgm:pt>
    <dgm:pt modelId="{492891A0-3A90-4301-9E19-41BEAE2C0378}">
      <dgm:prSet phldrT="[Text]"/>
      <dgm:spPr/>
      <dgm:t>
        <a:bodyPr/>
        <a:lstStyle/>
        <a:p>
          <a:r>
            <a:rPr lang="de-DE" dirty="0"/>
            <a:t>Nominierungen und Talentpools</a:t>
          </a:r>
        </a:p>
      </dgm:t>
    </dgm:pt>
    <dgm:pt modelId="{09B07F34-D8FC-42E5-BDC0-46CF0E3351EE}" type="parTrans" cxnId="{1E58A524-FCA3-42DE-BB16-9FC82565EBDD}">
      <dgm:prSet/>
      <dgm:spPr/>
      <dgm:t>
        <a:bodyPr/>
        <a:lstStyle/>
        <a:p>
          <a:endParaRPr lang="de-DE"/>
        </a:p>
      </dgm:t>
    </dgm:pt>
    <dgm:pt modelId="{55E5642A-07B3-4F83-9E91-495FFC44A5DD}" type="sibTrans" cxnId="{1E58A524-FCA3-42DE-BB16-9FC82565EBDD}">
      <dgm:prSet/>
      <dgm:spPr/>
      <dgm:t>
        <a:bodyPr/>
        <a:lstStyle/>
        <a:p>
          <a:endParaRPr lang="de-DE"/>
        </a:p>
      </dgm:t>
    </dgm:pt>
    <dgm:pt modelId="{1DFAF3DC-4054-4DFA-A731-B79B705F8EC9}">
      <dgm:prSet phldrT="[Text]"/>
      <dgm:spPr/>
      <dgm:t>
        <a:bodyPr/>
        <a:lstStyle/>
        <a:p>
          <a:r>
            <a:rPr lang="de-DE" dirty="0" err="1"/>
            <a:t>Readyness</a:t>
          </a:r>
          <a:r>
            <a:rPr lang="de-DE" dirty="0"/>
            <a:t> des Mitarbeiter</a:t>
          </a:r>
        </a:p>
      </dgm:t>
    </dgm:pt>
    <dgm:pt modelId="{408F5B03-5BAC-44D3-85C3-1B8E4535D143}" type="parTrans" cxnId="{7BAA0B58-04D6-41DB-A8CF-740919831D9D}">
      <dgm:prSet/>
      <dgm:spPr/>
      <dgm:t>
        <a:bodyPr/>
        <a:lstStyle/>
        <a:p>
          <a:endParaRPr lang="de-DE"/>
        </a:p>
      </dgm:t>
    </dgm:pt>
    <dgm:pt modelId="{55344D9E-1189-4792-802C-30BEE0F0A034}" type="sibTrans" cxnId="{7BAA0B58-04D6-41DB-A8CF-740919831D9D}">
      <dgm:prSet/>
      <dgm:spPr/>
      <dgm:t>
        <a:bodyPr/>
        <a:lstStyle/>
        <a:p>
          <a:endParaRPr lang="de-DE"/>
        </a:p>
      </dgm:t>
    </dgm:pt>
    <dgm:pt modelId="{0071B1BE-DC4C-44F9-A26B-BCD2F54AB831}">
      <dgm:prSet phldrT="[Text]"/>
      <dgm:spPr/>
      <dgm:t>
        <a:bodyPr/>
        <a:lstStyle/>
        <a:p>
          <a:r>
            <a:rPr lang="de-DE" dirty="0"/>
            <a:t>Nominierung auch für Talentpools</a:t>
          </a:r>
        </a:p>
      </dgm:t>
    </dgm:pt>
    <dgm:pt modelId="{3AD2EE2D-60AD-4723-A6BF-EB5B6343E0D1}" type="parTrans" cxnId="{A1B9F796-5903-4AB9-AAC6-BEB503B854BA}">
      <dgm:prSet/>
      <dgm:spPr/>
      <dgm:t>
        <a:bodyPr/>
        <a:lstStyle/>
        <a:p>
          <a:endParaRPr lang="de-DE"/>
        </a:p>
      </dgm:t>
    </dgm:pt>
    <dgm:pt modelId="{161C7784-0128-41AE-8001-8298A9A802CA}" type="sibTrans" cxnId="{A1B9F796-5903-4AB9-AAC6-BEB503B854BA}">
      <dgm:prSet/>
      <dgm:spPr/>
      <dgm:t>
        <a:bodyPr/>
        <a:lstStyle/>
        <a:p>
          <a:endParaRPr lang="de-DE"/>
        </a:p>
      </dgm:t>
    </dgm:pt>
    <dgm:pt modelId="{5071BEC3-80EA-4020-B09E-789EE45D0B9D}">
      <dgm:prSet phldrT="[Text]"/>
      <dgm:spPr/>
      <dgm:t>
        <a:bodyPr/>
        <a:lstStyle/>
        <a:p>
          <a:r>
            <a:rPr lang="de-DE" dirty="0"/>
            <a:t>Entwicklungsziele</a:t>
          </a:r>
        </a:p>
      </dgm:t>
    </dgm:pt>
    <dgm:pt modelId="{B26A7FBE-4071-42D9-A7D4-8257530BF4D2}" type="parTrans" cxnId="{9E9DAC48-A573-4317-9B5D-535F0107966E}">
      <dgm:prSet/>
      <dgm:spPr/>
      <dgm:t>
        <a:bodyPr/>
        <a:lstStyle/>
        <a:p>
          <a:endParaRPr lang="de-DE"/>
        </a:p>
      </dgm:t>
    </dgm:pt>
    <dgm:pt modelId="{990A96B8-329B-4ACF-9A64-FE0AC47125C2}" type="sibTrans" cxnId="{9E9DAC48-A573-4317-9B5D-535F0107966E}">
      <dgm:prSet/>
      <dgm:spPr/>
      <dgm:t>
        <a:bodyPr/>
        <a:lstStyle/>
        <a:p>
          <a:endParaRPr lang="de-DE"/>
        </a:p>
      </dgm:t>
    </dgm:pt>
    <dgm:pt modelId="{613829BA-8638-4D09-B201-B23686C7608B}">
      <dgm:prSet phldrT="[Text]"/>
      <dgm:spPr/>
      <dgm:t>
        <a:bodyPr/>
        <a:lstStyle/>
        <a:p>
          <a:r>
            <a:rPr lang="de-DE" dirty="0"/>
            <a:t>Matrizen</a:t>
          </a:r>
        </a:p>
      </dgm:t>
    </dgm:pt>
    <dgm:pt modelId="{65B9B87B-37A4-4AA9-828F-5354660960FD}" type="parTrans" cxnId="{EC797CF6-1834-4C13-B221-ACE47A81829E}">
      <dgm:prSet/>
      <dgm:spPr/>
      <dgm:t>
        <a:bodyPr/>
        <a:lstStyle/>
        <a:p>
          <a:endParaRPr lang="de-DE"/>
        </a:p>
      </dgm:t>
    </dgm:pt>
    <dgm:pt modelId="{CBEC0C19-CD35-452C-BACF-86B8672E6039}" type="sibTrans" cxnId="{EC797CF6-1834-4C13-B221-ACE47A81829E}">
      <dgm:prSet/>
      <dgm:spPr/>
      <dgm:t>
        <a:bodyPr/>
        <a:lstStyle/>
        <a:p>
          <a:endParaRPr lang="de-DE"/>
        </a:p>
      </dgm:t>
    </dgm:pt>
    <dgm:pt modelId="{3AFF593C-13E0-4CA8-8F1F-E4B62024A8BC}">
      <dgm:prSet phldrT="[Text]"/>
      <dgm:spPr/>
      <dgm:t>
        <a:bodyPr/>
        <a:lstStyle/>
        <a:p>
          <a:r>
            <a:rPr lang="de-DE" dirty="0"/>
            <a:t>Kompetenzen </a:t>
          </a:r>
          <a:r>
            <a:rPr lang="de-DE" dirty="0" err="1"/>
            <a:t>uvm</a:t>
          </a:r>
          <a:r>
            <a:rPr lang="de-DE" dirty="0"/>
            <a:t>.</a:t>
          </a:r>
        </a:p>
      </dgm:t>
    </dgm:pt>
    <dgm:pt modelId="{3CFCD1B5-A810-4FE8-A4EA-1F1FEE3383A9}" type="parTrans" cxnId="{1C706847-353D-4D64-B5C3-6A5ECA4F8DFD}">
      <dgm:prSet/>
      <dgm:spPr/>
      <dgm:t>
        <a:bodyPr/>
        <a:lstStyle/>
        <a:p>
          <a:endParaRPr lang="de-DE"/>
        </a:p>
      </dgm:t>
    </dgm:pt>
    <dgm:pt modelId="{377715C3-A5CC-4E9C-9615-C8767113AECB}" type="sibTrans" cxnId="{1C706847-353D-4D64-B5C3-6A5ECA4F8DFD}">
      <dgm:prSet/>
      <dgm:spPr/>
      <dgm:t>
        <a:bodyPr/>
        <a:lstStyle/>
        <a:p>
          <a:endParaRPr lang="de-DE"/>
        </a:p>
      </dgm:t>
    </dgm:pt>
    <dgm:pt modelId="{0A4D3C46-9926-4B03-8299-2345479EB6B9}" type="pres">
      <dgm:prSet presAssocID="{A6E70295-FAC9-48B8-B924-76DF78E57BBF}" presName="linear" presStyleCnt="0">
        <dgm:presLayoutVars>
          <dgm:animLvl val="lvl"/>
          <dgm:resizeHandles val="exact"/>
        </dgm:presLayoutVars>
      </dgm:prSet>
      <dgm:spPr/>
    </dgm:pt>
    <dgm:pt modelId="{0B571606-DDA5-466B-AEF6-EED483A51ECE}" type="pres">
      <dgm:prSet presAssocID="{2C30A09F-5E57-4631-A3D2-23F97491C7D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731D610-0166-4BD7-948B-2DF74150B88A}" type="pres">
      <dgm:prSet presAssocID="{2C30A09F-5E57-4631-A3D2-23F97491C7DD}" presName="childText" presStyleLbl="revTx" presStyleIdx="0" presStyleCnt="4">
        <dgm:presLayoutVars>
          <dgm:bulletEnabled val="1"/>
        </dgm:presLayoutVars>
      </dgm:prSet>
      <dgm:spPr/>
    </dgm:pt>
    <dgm:pt modelId="{393F9941-3E58-4D20-8215-6E7338DA61EE}" type="pres">
      <dgm:prSet presAssocID="{2D32148A-1422-4BE6-B460-8BAC78907CF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918763-D2CC-45D7-A051-96213E3A3512}" type="pres">
      <dgm:prSet presAssocID="{2D32148A-1422-4BE6-B460-8BAC78907CF9}" presName="childText" presStyleLbl="revTx" presStyleIdx="1" presStyleCnt="4">
        <dgm:presLayoutVars>
          <dgm:bulletEnabled val="1"/>
        </dgm:presLayoutVars>
      </dgm:prSet>
      <dgm:spPr/>
    </dgm:pt>
    <dgm:pt modelId="{49A2B40E-5960-4754-A9F2-91860FC3247E}" type="pres">
      <dgm:prSet presAssocID="{492891A0-3A90-4301-9E19-41BEAE2C037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21ACC1B-F8A5-4EBB-BA66-F89D0B7023F3}" type="pres">
      <dgm:prSet presAssocID="{492891A0-3A90-4301-9E19-41BEAE2C0378}" presName="childText" presStyleLbl="revTx" presStyleIdx="2" presStyleCnt="4">
        <dgm:presLayoutVars>
          <dgm:bulletEnabled val="1"/>
        </dgm:presLayoutVars>
      </dgm:prSet>
      <dgm:spPr/>
    </dgm:pt>
    <dgm:pt modelId="{8F701218-97CA-421B-98B3-0ED6E5BF4A7E}" type="pres">
      <dgm:prSet presAssocID="{C2290D95-5246-4816-97C4-941753A44BD6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AF2F53B-7446-4A35-B70B-320978A2E944}" type="pres">
      <dgm:prSet presAssocID="{C2290D95-5246-4816-97C4-941753A44BD6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D3CF5801-D246-4E5B-9BFE-AD781F76E1FF}" type="presOf" srcId="{C2290D95-5246-4816-97C4-941753A44BD6}" destId="{8F701218-97CA-421B-98B3-0ED6E5BF4A7E}" srcOrd="0" destOrd="0" presId="urn:microsoft.com/office/officeart/2005/8/layout/vList2"/>
    <dgm:cxn modelId="{CD897C05-0124-46C7-953B-32503DE734D4}" type="presOf" srcId="{DAF4E146-24F6-4A44-AECD-F3D16B26F5E3}" destId="{E731D610-0166-4BD7-948B-2DF74150B88A}" srcOrd="0" destOrd="0" presId="urn:microsoft.com/office/officeart/2005/8/layout/vList2"/>
    <dgm:cxn modelId="{94D9F30B-58F4-4383-B293-0B370D450814}" type="presOf" srcId="{3AFF593C-13E0-4CA8-8F1F-E4B62024A8BC}" destId="{AAF2F53B-7446-4A35-B70B-320978A2E944}" srcOrd="0" destOrd="2" presId="urn:microsoft.com/office/officeart/2005/8/layout/vList2"/>
    <dgm:cxn modelId="{C39F5B13-ED7C-4413-B3E3-F4AD1D169A6F}" type="presOf" srcId="{492891A0-3A90-4301-9E19-41BEAE2C0378}" destId="{49A2B40E-5960-4754-A9F2-91860FC3247E}" srcOrd="0" destOrd="0" presId="urn:microsoft.com/office/officeart/2005/8/layout/vList2"/>
    <dgm:cxn modelId="{5D94DB14-44F6-4A46-AF76-01340B3DB831}" srcId="{2D32148A-1422-4BE6-B460-8BAC78907CF9}" destId="{56707836-BEA5-4D46-8E7C-121979A2CF83}" srcOrd="1" destOrd="0" parTransId="{B40097B7-7E20-4D15-BC16-3A7B6D700716}" sibTransId="{E8F26D47-9067-494F-B246-1D071AC85767}"/>
    <dgm:cxn modelId="{1E58A524-FCA3-42DE-BB16-9FC82565EBDD}" srcId="{A6E70295-FAC9-48B8-B924-76DF78E57BBF}" destId="{492891A0-3A90-4301-9E19-41BEAE2C0378}" srcOrd="2" destOrd="0" parTransId="{09B07F34-D8FC-42E5-BDC0-46CF0E3351EE}" sibTransId="{55E5642A-07B3-4F83-9E91-495FFC44A5DD}"/>
    <dgm:cxn modelId="{932E242A-F123-4186-997B-CD16926B52B1}" type="presOf" srcId="{613829BA-8638-4D09-B201-B23686C7608B}" destId="{AAF2F53B-7446-4A35-B70B-320978A2E944}" srcOrd="0" destOrd="1" presId="urn:microsoft.com/office/officeart/2005/8/layout/vList2"/>
    <dgm:cxn modelId="{20EB9735-A109-4908-9097-1043E7A04FDF}" type="presOf" srcId="{2D32148A-1422-4BE6-B460-8BAC78907CF9}" destId="{393F9941-3E58-4D20-8215-6E7338DA61EE}" srcOrd="0" destOrd="0" presId="urn:microsoft.com/office/officeart/2005/8/layout/vList2"/>
    <dgm:cxn modelId="{CE659566-3C6E-4469-8A45-86EF380B1789}" srcId="{2C30A09F-5E57-4631-A3D2-23F97491C7DD}" destId="{DAF4E146-24F6-4A44-AECD-F3D16B26F5E3}" srcOrd="0" destOrd="0" parTransId="{6EB94B4B-0B62-48F6-BB72-E5E2D4253F8F}" sibTransId="{E0E2A77C-A186-4607-A5B6-7993B1C2159B}"/>
    <dgm:cxn modelId="{1C706847-353D-4D64-B5C3-6A5ECA4F8DFD}" srcId="{C2290D95-5246-4816-97C4-941753A44BD6}" destId="{3AFF593C-13E0-4CA8-8F1F-E4B62024A8BC}" srcOrd="2" destOrd="0" parTransId="{3CFCD1B5-A810-4FE8-A4EA-1F1FEE3383A9}" sibTransId="{377715C3-A5CC-4E9C-9615-C8767113AECB}"/>
    <dgm:cxn modelId="{6035E047-C711-4ADB-9053-E54941AD4E91}" type="presOf" srcId="{D682DDCA-12E9-45A4-B22D-F17A88F6E1C8}" destId="{E1918763-D2CC-45D7-A051-96213E3A3512}" srcOrd="0" destOrd="4" presId="urn:microsoft.com/office/officeart/2005/8/layout/vList2"/>
    <dgm:cxn modelId="{9E9DAC48-A573-4317-9B5D-535F0107966E}" srcId="{C2290D95-5246-4816-97C4-941753A44BD6}" destId="{5071BEC3-80EA-4020-B09E-789EE45D0B9D}" srcOrd="0" destOrd="0" parTransId="{B26A7FBE-4071-42D9-A7D4-8257530BF4D2}" sibTransId="{990A96B8-329B-4ACF-9A64-FE0AC47125C2}"/>
    <dgm:cxn modelId="{FE2DDB4A-36FF-4D5E-BD26-1B37456ADD6E}" type="presOf" srcId="{5071BEC3-80EA-4020-B09E-789EE45D0B9D}" destId="{AAF2F53B-7446-4A35-B70B-320978A2E944}" srcOrd="0" destOrd="0" presId="urn:microsoft.com/office/officeart/2005/8/layout/vList2"/>
    <dgm:cxn modelId="{2D06644E-3A04-4376-AC7D-30B0436C2F99}" srcId="{492891A0-3A90-4301-9E19-41BEAE2C0378}" destId="{AD84332D-FC6D-4533-9CF4-1BFA1A202202}" srcOrd="0" destOrd="0" parTransId="{7B26A763-A369-4DC6-A3AD-AFC78DCB99BB}" sibTransId="{8014C893-6446-4D07-BA79-E407C8CECEBB}"/>
    <dgm:cxn modelId="{7BAA0B58-04D6-41DB-A8CF-740919831D9D}" srcId="{492891A0-3A90-4301-9E19-41BEAE2C0378}" destId="{1DFAF3DC-4054-4DFA-A731-B79B705F8EC9}" srcOrd="2" destOrd="0" parTransId="{408F5B03-5BAC-44D3-85C3-1B8E4535D143}" sibTransId="{55344D9E-1189-4792-802C-30BEE0F0A034}"/>
    <dgm:cxn modelId="{FC99DA58-2E77-45E2-BC0E-07851F415CC4}" srcId="{2D32148A-1422-4BE6-B460-8BAC78907CF9}" destId="{972ECEFD-1AE4-4198-A1DD-98CCF1EB22F6}" srcOrd="2" destOrd="0" parTransId="{A1953A83-3118-4DBC-976D-0DAB5D703A5F}" sibTransId="{6B7729FF-4A96-4A70-92C4-FA8798E09100}"/>
    <dgm:cxn modelId="{266C5685-257B-42EA-920B-F39A0C5CF185}" type="presOf" srcId="{AD84332D-FC6D-4533-9CF4-1BFA1A202202}" destId="{D21ACC1B-F8A5-4EBB-BA66-F89D0B7023F3}" srcOrd="0" destOrd="0" presId="urn:microsoft.com/office/officeart/2005/8/layout/vList2"/>
    <dgm:cxn modelId="{CE75A385-574A-4A22-A7FD-EF8CDFC3AACB}" srcId="{2C30A09F-5E57-4631-A3D2-23F97491C7DD}" destId="{F0B43346-32EC-4091-8088-89D4FF0CC855}" srcOrd="1" destOrd="0" parTransId="{EAFBD83C-4B6E-496F-9555-45C2EF6E12BC}" sibTransId="{46C338AC-4E92-4B34-8147-41CDC8A23EEA}"/>
    <dgm:cxn modelId="{87965F87-F379-4FD7-8BBA-74D8191F77A2}" srcId="{2D32148A-1422-4BE6-B460-8BAC78907CF9}" destId="{14F29F1B-BFFA-49F7-AA98-06F490F9E553}" srcOrd="3" destOrd="0" parTransId="{FDCC2441-0C3C-4DD1-8E7B-725B1C3540A8}" sibTransId="{FD0149E6-6F8E-455F-9A4B-4611387C69EE}"/>
    <dgm:cxn modelId="{A1B9F796-5903-4AB9-AAC6-BEB503B854BA}" srcId="{492891A0-3A90-4301-9E19-41BEAE2C0378}" destId="{0071B1BE-DC4C-44F9-A26B-BCD2F54AB831}" srcOrd="1" destOrd="0" parTransId="{3AD2EE2D-60AD-4723-A6BF-EB5B6343E0D1}" sibTransId="{161C7784-0128-41AE-8001-8298A9A802CA}"/>
    <dgm:cxn modelId="{45185997-D979-486F-BAF8-268EC3998BAA}" type="presOf" srcId="{0071B1BE-DC4C-44F9-A26B-BCD2F54AB831}" destId="{D21ACC1B-F8A5-4EBB-BA66-F89D0B7023F3}" srcOrd="0" destOrd="1" presId="urn:microsoft.com/office/officeart/2005/8/layout/vList2"/>
    <dgm:cxn modelId="{EE294899-0F7B-4E14-A130-DFE6C620272A}" srcId="{2D32148A-1422-4BE6-B460-8BAC78907CF9}" destId="{D682DDCA-12E9-45A4-B22D-F17A88F6E1C8}" srcOrd="4" destOrd="0" parTransId="{6F2D44DA-2B59-4EBB-91F7-E6D5DE4A2BF3}" sibTransId="{369ADE91-7B15-4398-9E2A-58E56E212CD3}"/>
    <dgm:cxn modelId="{F54FC3BE-C192-4152-9971-2CB39745C4CB}" type="presOf" srcId="{E7E69E18-A363-457E-B94A-1A1666D453D0}" destId="{E1918763-D2CC-45D7-A051-96213E3A3512}" srcOrd="0" destOrd="0" presId="urn:microsoft.com/office/officeart/2005/8/layout/vList2"/>
    <dgm:cxn modelId="{D3237DC1-03A5-4CB3-B6A7-7A36D6C9AB92}" type="presOf" srcId="{56707836-BEA5-4D46-8E7C-121979A2CF83}" destId="{E1918763-D2CC-45D7-A051-96213E3A3512}" srcOrd="0" destOrd="1" presId="urn:microsoft.com/office/officeart/2005/8/layout/vList2"/>
    <dgm:cxn modelId="{F835EDC2-82CC-46D1-8273-BD4F03FBA6D6}" type="presOf" srcId="{A6E70295-FAC9-48B8-B924-76DF78E57BBF}" destId="{0A4D3C46-9926-4B03-8299-2345479EB6B9}" srcOrd="0" destOrd="0" presId="urn:microsoft.com/office/officeart/2005/8/layout/vList2"/>
    <dgm:cxn modelId="{0497EBC3-392B-432E-AF6E-664E2883DC7A}" type="presOf" srcId="{14F29F1B-BFFA-49F7-AA98-06F490F9E553}" destId="{E1918763-D2CC-45D7-A051-96213E3A3512}" srcOrd="0" destOrd="3" presId="urn:microsoft.com/office/officeart/2005/8/layout/vList2"/>
    <dgm:cxn modelId="{100FC9C4-B4F5-4FE6-85B3-C46C69BB1B3D}" srcId="{A6E70295-FAC9-48B8-B924-76DF78E57BBF}" destId="{2C30A09F-5E57-4631-A3D2-23F97491C7DD}" srcOrd="0" destOrd="0" parTransId="{E8B44A4C-B637-412D-860C-4E4DAFEEA6E2}" sibTransId="{74131C2B-A4E0-4C27-A68B-1F8894525534}"/>
    <dgm:cxn modelId="{E7ADA3CC-EC20-450A-AF5C-B1E624B06367}" type="presOf" srcId="{972ECEFD-1AE4-4198-A1DD-98CCF1EB22F6}" destId="{E1918763-D2CC-45D7-A051-96213E3A3512}" srcOrd="0" destOrd="2" presId="urn:microsoft.com/office/officeart/2005/8/layout/vList2"/>
    <dgm:cxn modelId="{858E8CCE-D724-4670-B9BB-D20996560C80}" srcId="{A6E70295-FAC9-48B8-B924-76DF78E57BBF}" destId="{2D32148A-1422-4BE6-B460-8BAC78907CF9}" srcOrd="1" destOrd="0" parTransId="{512D46B8-C930-4CA4-A600-A1E07FA996EF}" sibTransId="{236FF9C1-723B-4382-B160-907D2D81842B}"/>
    <dgm:cxn modelId="{1B32D3D8-E7F8-4EC8-93D6-EB8A0A8AF1BF}" type="presOf" srcId="{F0B43346-32EC-4091-8088-89D4FF0CC855}" destId="{E731D610-0166-4BD7-948B-2DF74150B88A}" srcOrd="0" destOrd="1" presId="urn:microsoft.com/office/officeart/2005/8/layout/vList2"/>
    <dgm:cxn modelId="{5F7CEBDE-0A15-4555-9DA8-E220589B3EBD}" srcId="{A6E70295-FAC9-48B8-B924-76DF78E57BBF}" destId="{C2290D95-5246-4816-97C4-941753A44BD6}" srcOrd="3" destOrd="0" parTransId="{EF0680E7-D7FA-4156-BD1F-EABA3E25F8DA}" sibTransId="{024B56B9-355F-4482-B20D-2FD5B6D2C44F}"/>
    <dgm:cxn modelId="{3BA128E1-0576-4573-AC7D-6EBC91EA1BE5}" srcId="{2D32148A-1422-4BE6-B460-8BAC78907CF9}" destId="{E7E69E18-A363-457E-B94A-1A1666D453D0}" srcOrd="0" destOrd="0" parTransId="{4F93BBD6-9BBC-49A6-A93A-6E0A3D13641E}" sibTransId="{DD690362-3FC9-43CF-9EC5-8BDA23293CD1}"/>
    <dgm:cxn modelId="{C1A5EEE9-5F45-4971-BB33-CA48DDD9AA96}" type="presOf" srcId="{2C30A09F-5E57-4631-A3D2-23F97491C7DD}" destId="{0B571606-DDA5-466B-AEF6-EED483A51ECE}" srcOrd="0" destOrd="0" presId="urn:microsoft.com/office/officeart/2005/8/layout/vList2"/>
    <dgm:cxn modelId="{A8FD10F0-7656-4A04-B8F5-12D0B4EE1628}" type="presOf" srcId="{1DFAF3DC-4054-4DFA-A731-B79B705F8EC9}" destId="{D21ACC1B-F8A5-4EBB-BA66-F89D0B7023F3}" srcOrd="0" destOrd="2" presId="urn:microsoft.com/office/officeart/2005/8/layout/vList2"/>
    <dgm:cxn modelId="{EC797CF6-1834-4C13-B221-ACE47A81829E}" srcId="{C2290D95-5246-4816-97C4-941753A44BD6}" destId="{613829BA-8638-4D09-B201-B23686C7608B}" srcOrd="1" destOrd="0" parTransId="{65B9B87B-37A4-4AA9-828F-5354660960FD}" sibTransId="{CBEC0C19-CD35-452C-BACF-86B8672E6039}"/>
    <dgm:cxn modelId="{CFE30ACB-C261-4D59-9823-1823BAFF36D6}" type="presParOf" srcId="{0A4D3C46-9926-4B03-8299-2345479EB6B9}" destId="{0B571606-DDA5-466B-AEF6-EED483A51ECE}" srcOrd="0" destOrd="0" presId="urn:microsoft.com/office/officeart/2005/8/layout/vList2"/>
    <dgm:cxn modelId="{7A5651BA-983D-4519-AFAB-ACFEC727C4E7}" type="presParOf" srcId="{0A4D3C46-9926-4B03-8299-2345479EB6B9}" destId="{E731D610-0166-4BD7-948B-2DF74150B88A}" srcOrd="1" destOrd="0" presId="urn:microsoft.com/office/officeart/2005/8/layout/vList2"/>
    <dgm:cxn modelId="{FAAF4F74-FDAE-40DB-B227-FF0862077F7C}" type="presParOf" srcId="{0A4D3C46-9926-4B03-8299-2345479EB6B9}" destId="{393F9941-3E58-4D20-8215-6E7338DA61EE}" srcOrd="2" destOrd="0" presId="urn:microsoft.com/office/officeart/2005/8/layout/vList2"/>
    <dgm:cxn modelId="{7E871821-6895-4684-ADC9-F5EDC4102016}" type="presParOf" srcId="{0A4D3C46-9926-4B03-8299-2345479EB6B9}" destId="{E1918763-D2CC-45D7-A051-96213E3A3512}" srcOrd="3" destOrd="0" presId="urn:microsoft.com/office/officeart/2005/8/layout/vList2"/>
    <dgm:cxn modelId="{D1FD2DB6-FE23-49EC-B2DD-6A924D3C2080}" type="presParOf" srcId="{0A4D3C46-9926-4B03-8299-2345479EB6B9}" destId="{49A2B40E-5960-4754-A9F2-91860FC3247E}" srcOrd="4" destOrd="0" presId="urn:microsoft.com/office/officeart/2005/8/layout/vList2"/>
    <dgm:cxn modelId="{8B2BC68D-60B2-4B9D-9CDB-1F525C270520}" type="presParOf" srcId="{0A4D3C46-9926-4B03-8299-2345479EB6B9}" destId="{D21ACC1B-F8A5-4EBB-BA66-F89D0B7023F3}" srcOrd="5" destOrd="0" presId="urn:microsoft.com/office/officeart/2005/8/layout/vList2"/>
    <dgm:cxn modelId="{F989438A-485A-437D-8AF2-1874645AF0A4}" type="presParOf" srcId="{0A4D3C46-9926-4B03-8299-2345479EB6B9}" destId="{8F701218-97CA-421B-98B3-0ED6E5BF4A7E}" srcOrd="6" destOrd="0" presId="urn:microsoft.com/office/officeart/2005/8/layout/vList2"/>
    <dgm:cxn modelId="{A58D4C30-D2CE-4C96-862F-A0FD5AC9D2C5}" type="presParOf" srcId="{0A4D3C46-9926-4B03-8299-2345479EB6B9}" destId="{AAF2F53B-7446-4A35-B70B-320978A2E94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4268E84-058B-4123-BD3E-0650A1E6D535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D8FA9FA-B820-41FE-8E65-C7C6CE611B9D}">
      <dgm:prSet/>
      <dgm:spPr/>
      <dgm:t>
        <a:bodyPr/>
        <a:lstStyle/>
        <a:p>
          <a:r>
            <a:rPr lang="de-DE" dirty="0"/>
            <a:t>Entgelterhöhungsrunden „Festgehalt“</a:t>
          </a:r>
        </a:p>
      </dgm:t>
    </dgm:pt>
    <dgm:pt modelId="{CF148C77-B8C3-4F23-8FDB-6BF4CEC10EFE}" type="parTrans" cxnId="{B1108B4E-FEF5-4D2C-AB6B-6A561E1E2641}">
      <dgm:prSet/>
      <dgm:spPr/>
      <dgm:t>
        <a:bodyPr/>
        <a:lstStyle/>
        <a:p>
          <a:endParaRPr lang="de-DE"/>
        </a:p>
      </dgm:t>
    </dgm:pt>
    <dgm:pt modelId="{D7A2748E-46CB-4E16-BE2B-09D8BD1C5C3B}" type="sibTrans" cxnId="{B1108B4E-FEF5-4D2C-AB6B-6A561E1E2641}">
      <dgm:prSet/>
      <dgm:spPr/>
      <dgm:t>
        <a:bodyPr/>
        <a:lstStyle/>
        <a:p>
          <a:endParaRPr lang="de-DE"/>
        </a:p>
      </dgm:t>
    </dgm:pt>
    <dgm:pt modelId="{4D122A12-8093-4947-86CF-80671A3FD528}">
      <dgm:prSet/>
      <dgm:spPr/>
      <dgm:t>
        <a:bodyPr/>
        <a:lstStyle/>
        <a:p>
          <a:r>
            <a:rPr lang="de-DE" dirty="0"/>
            <a:t>Bonuszahlungen / Short-Term-Incentives</a:t>
          </a:r>
        </a:p>
      </dgm:t>
    </dgm:pt>
    <dgm:pt modelId="{50E79BB3-C7BA-4073-9C1E-E41C16EA5221}" type="parTrans" cxnId="{36D0B12C-1451-43F5-8223-6E72A95367C7}">
      <dgm:prSet/>
      <dgm:spPr/>
      <dgm:t>
        <a:bodyPr/>
        <a:lstStyle/>
        <a:p>
          <a:endParaRPr lang="de-DE"/>
        </a:p>
      </dgm:t>
    </dgm:pt>
    <dgm:pt modelId="{913C743B-1F44-4BDB-BC7E-0924E4779E0D}" type="sibTrans" cxnId="{36D0B12C-1451-43F5-8223-6E72A95367C7}">
      <dgm:prSet/>
      <dgm:spPr/>
      <dgm:t>
        <a:bodyPr/>
        <a:lstStyle/>
        <a:p>
          <a:endParaRPr lang="de-DE"/>
        </a:p>
      </dgm:t>
    </dgm:pt>
    <dgm:pt modelId="{3362E8DB-CBE7-4684-9632-74B380DA30A5}">
      <dgm:prSet/>
      <dgm:spPr/>
      <dgm:t>
        <a:bodyPr/>
        <a:lstStyle/>
        <a:p>
          <a:r>
            <a:rPr lang="de-DE" dirty="0"/>
            <a:t>Anpassungen des Grundgehalts</a:t>
          </a:r>
        </a:p>
      </dgm:t>
    </dgm:pt>
    <dgm:pt modelId="{FE8E1994-78FE-4F54-ABFB-3AD118EC771F}" type="parTrans" cxnId="{1A5DE53C-AC58-4F23-A650-6786AEFC9FA3}">
      <dgm:prSet/>
      <dgm:spPr/>
      <dgm:t>
        <a:bodyPr/>
        <a:lstStyle/>
        <a:p>
          <a:endParaRPr lang="de-DE"/>
        </a:p>
      </dgm:t>
    </dgm:pt>
    <dgm:pt modelId="{CDA46C93-B67C-41A5-AADD-B40BE3F05AF9}" type="sibTrans" cxnId="{1A5DE53C-AC58-4F23-A650-6786AEFC9FA3}">
      <dgm:prSet/>
      <dgm:spPr/>
      <dgm:t>
        <a:bodyPr/>
        <a:lstStyle/>
        <a:p>
          <a:endParaRPr lang="de-DE"/>
        </a:p>
      </dgm:t>
    </dgm:pt>
    <dgm:pt modelId="{1B912B00-76CA-45FA-A8A1-BC39A614CC8D}">
      <dgm:prSet/>
      <dgm:spPr/>
      <dgm:t>
        <a:bodyPr/>
        <a:lstStyle/>
        <a:p>
          <a:r>
            <a:rPr lang="de-DE" dirty="0"/>
            <a:t>Anpassungen auf Basis von Marktgehältern u. -gegebenheiten</a:t>
          </a:r>
        </a:p>
      </dgm:t>
    </dgm:pt>
    <dgm:pt modelId="{8D7F744C-9813-41B3-A317-D280C13BED50}" type="parTrans" cxnId="{55EC49E0-A89C-4F67-ABF6-B8DE7C18501A}">
      <dgm:prSet/>
      <dgm:spPr/>
      <dgm:t>
        <a:bodyPr/>
        <a:lstStyle/>
        <a:p>
          <a:endParaRPr lang="de-DE"/>
        </a:p>
      </dgm:t>
    </dgm:pt>
    <dgm:pt modelId="{DCD9C025-D065-4381-9B13-93DF95308992}" type="sibTrans" cxnId="{55EC49E0-A89C-4F67-ABF6-B8DE7C18501A}">
      <dgm:prSet/>
      <dgm:spPr/>
      <dgm:t>
        <a:bodyPr/>
        <a:lstStyle/>
        <a:p>
          <a:endParaRPr lang="de-DE"/>
        </a:p>
      </dgm:t>
    </dgm:pt>
    <dgm:pt modelId="{4D95548D-5412-488E-B544-A7307251745B}">
      <dgm:prSet/>
      <dgm:spPr/>
      <dgm:t>
        <a:bodyPr/>
        <a:lstStyle/>
        <a:p>
          <a:r>
            <a:rPr lang="de-DE" dirty="0"/>
            <a:t>Anpassungen infolge Beförderungen</a:t>
          </a:r>
        </a:p>
      </dgm:t>
    </dgm:pt>
    <dgm:pt modelId="{3E5C044E-01E5-4514-84D9-185C97250C76}" type="parTrans" cxnId="{0FFE73A4-7612-4502-913F-AD29070CC160}">
      <dgm:prSet/>
      <dgm:spPr/>
      <dgm:t>
        <a:bodyPr/>
        <a:lstStyle/>
        <a:p>
          <a:endParaRPr lang="de-DE"/>
        </a:p>
      </dgm:t>
    </dgm:pt>
    <dgm:pt modelId="{6702465A-BD62-4A00-84E1-4B35778A8B56}" type="sibTrans" cxnId="{0FFE73A4-7612-4502-913F-AD29070CC160}">
      <dgm:prSet/>
      <dgm:spPr/>
      <dgm:t>
        <a:bodyPr/>
        <a:lstStyle/>
        <a:p>
          <a:endParaRPr lang="de-DE"/>
        </a:p>
      </dgm:t>
    </dgm:pt>
    <dgm:pt modelId="{35DD2CC9-6B34-4F9B-9494-27E9CC055DC2}">
      <dgm:prSet/>
      <dgm:spPr/>
      <dgm:t>
        <a:bodyPr/>
        <a:lstStyle/>
        <a:p>
          <a:r>
            <a:rPr lang="de-DE" dirty="0"/>
            <a:t>Einmal-/Pauschalzahlungen</a:t>
          </a:r>
        </a:p>
      </dgm:t>
    </dgm:pt>
    <dgm:pt modelId="{3D84B041-4256-439A-8F1F-118482EAAA51}" type="parTrans" cxnId="{958929CA-C939-445F-B00C-0E793DECF55B}">
      <dgm:prSet/>
      <dgm:spPr/>
      <dgm:t>
        <a:bodyPr/>
        <a:lstStyle/>
        <a:p>
          <a:endParaRPr lang="de-DE"/>
        </a:p>
      </dgm:t>
    </dgm:pt>
    <dgm:pt modelId="{C4C8A842-9F64-4D31-8F4B-DA0245CB0A8D}" type="sibTrans" cxnId="{958929CA-C939-445F-B00C-0E793DECF55B}">
      <dgm:prSet/>
      <dgm:spPr/>
      <dgm:t>
        <a:bodyPr/>
        <a:lstStyle/>
        <a:p>
          <a:endParaRPr lang="de-DE"/>
        </a:p>
      </dgm:t>
    </dgm:pt>
    <dgm:pt modelId="{55D963F5-CE36-454F-8866-AE04C6EAE572}">
      <dgm:prSet/>
      <dgm:spPr/>
      <dgm:t>
        <a:bodyPr/>
        <a:lstStyle/>
        <a:p>
          <a:r>
            <a:rPr lang="de-DE" dirty="0"/>
            <a:t>Long-Term-Incentives</a:t>
          </a:r>
        </a:p>
      </dgm:t>
    </dgm:pt>
    <dgm:pt modelId="{95747BD4-4F89-4B1B-BA97-5D0DCBF6EBA8}" type="parTrans" cxnId="{8FCBB029-929A-49C1-A8E1-894E9C21919A}">
      <dgm:prSet/>
      <dgm:spPr/>
      <dgm:t>
        <a:bodyPr/>
        <a:lstStyle/>
        <a:p>
          <a:endParaRPr lang="de-DE"/>
        </a:p>
      </dgm:t>
    </dgm:pt>
    <dgm:pt modelId="{2FDBD1EA-6CCF-41D7-95FE-22D6F3FC65E0}" type="sibTrans" cxnId="{8FCBB029-929A-49C1-A8E1-894E9C21919A}">
      <dgm:prSet/>
      <dgm:spPr/>
      <dgm:t>
        <a:bodyPr/>
        <a:lstStyle/>
        <a:p>
          <a:endParaRPr lang="de-DE"/>
        </a:p>
      </dgm:t>
    </dgm:pt>
    <dgm:pt modelId="{79543D85-4A2B-4428-8D81-CD09D759C1FC}">
      <dgm:prSet/>
      <dgm:spPr/>
      <dgm:t>
        <a:bodyPr/>
        <a:lstStyle/>
        <a:p>
          <a:r>
            <a:rPr lang="de-DE" dirty="0"/>
            <a:t>Aktien u. virtuelle Aktien</a:t>
          </a:r>
        </a:p>
      </dgm:t>
    </dgm:pt>
    <dgm:pt modelId="{7989CD66-0481-4486-8D3E-6774F1C4B850}" type="parTrans" cxnId="{39E44015-C21C-42A8-925B-99AD14B9E7C0}">
      <dgm:prSet/>
      <dgm:spPr/>
      <dgm:t>
        <a:bodyPr/>
        <a:lstStyle/>
        <a:p>
          <a:endParaRPr lang="de-DE"/>
        </a:p>
      </dgm:t>
    </dgm:pt>
    <dgm:pt modelId="{FFD0F0D9-6FAF-49A4-84DF-F93A62FF4076}" type="sibTrans" cxnId="{39E44015-C21C-42A8-925B-99AD14B9E7C0}">
      <dgm:prSet/>
      <dgm:spPr/>
      <dgm:t>
        <a:bodyPr/>
        <a:lstStyle/>
        <a:p>
          <a:endParaRPr lang="de-DE"/>
        </a:p>
      </dgm:t>
    </dgm:pt>
    <dgm:pt modelId="{B38D8229-2B79-4D8B-A9B8-F7FDA8CC674B}">
      <dgm:prSet/>
      <dgm:spPr/>
      <dgm:t>
        <a:bodyPr/>
        <a:lstStyle/>
        <a:p>
          <a:r>
            <a:rPr lang="de-DE" dirty="0"/>
            <a:t>Optionsscheine</a:t>
          </a:r>
        </a:p>
      </dgm:t>
    </dgm:pt>
    <dgm:pt modelId="{14CE4342-D753-4134-B971-6C64C745CE8A}" type="parTrans" cxnId="{F113339B-792A-4D1B-A6FD-53E2E91754CA}">
      <dgm:prSet/>
      <dgm:spPr/>
      <dgm:t>
        <a:bodyPr/>
        <a:lstStyle/>
        <a:p>
          <a:endParaRPr lang="de-DE"/>
        </a:p>
      </dgm:t>
    </dgm:pt>
    <dgm:pt modelId="{E2D5459C-518A-4340-8918-30C597321938}" type="sibTrans" cxnId="{F113339B-792A-4D1B-A6FD-53E2E91754CA}">
      <dgm:prSet/>
      <dgm:spPr/>
      <dgm:t>
        <a:bodyPr/>
        <a:lstStyle/>
        <a:p>
          <a:endParaRPr lang="de-DE"/>
        </a:p>
      </dgm:t>
    </dgm:pt>
    <dgm:pt modelId="{1D295B7D-2A84-4B86-B17D-49B0F901A2F3}">
      <dgm:prSet/>
      <dgm:spPr/>
      <dgm:t>
        <a:bodyPr/>
        <a:lstStyle/>
        <a:p>
          <a:r>
            <a:rPr lang="de-DE" dirty="0" err="1"/>
            <a:t>Restricted</a:t>
          </a:r>
          <a:r>
            <a:rPr lang="de-DE" dirty="0"/>
            <a:t> Stock Units – vergleichbar IVV-Regeln im Bankensektor</a:t>
          </a:r>
        </a:p>
      </dgm:t>
    </dgm:pt>
    <dgm:pt modelId="{871E65AB-51D3-42E1-B841-8142D2C4D15B}" type="parTrans" cxnId="{C182F38C-4C38-4222-BC76-60C89067B920}">
      <dgm:prSet/>
      <dgm:spPr/>
      <dgm:t>
        <a:bodyPr/>
        <a:lstStyle/>
        <a:p>
          <a:endParaRPr lang="de-DE"/>
        </a:p>
      </dgm:t>
    </dgm:pt>
    <dgm:pt modelId="{FC94BC42-5728-4125-AED0-F90E711A1513}" type="sibTrans" cxnId="{C182F38C-4C38-4222-BC76-60C89067B920}">
      <dgm:prSet/>
      <dgm:spPr/>
      <dgm:t>
        <a:bodyPr/>
        <a:lstStyle/>
        <a:p>
          <a:endParaRPr lang="de-DE"/>
        </a:p>
      </dgm:t>
    </dgm:pt>
    <dgm:pt modelId="{4EA9E165-5C92-4068-86B8-028610489E45}" type="pres">
      <dgm:prSet presAssocID="{D4268E84-058B-4123-BD3E-0650A1E6D535}" presName="linear" presStyleCnt="0">
        <dgm:presLayoutVars>
          <dgm:dir/>
          <dgm:animLvl val="lvl"/>
          <dgm:resizeHandles val="exact"/>
        </dgm:presLayoutVars>
      </dgm:prSet>
      <dgm:spPr/>
    </dgm:pt>
    <dgm:pt modelId="{03BC3965-72A4-44C5-9885-4E74A126E190}" type="pres">
      <dgm:prSet presAssocID="{DD8FA9FA-B820-41FE-8E65-C7C6CE611B9D}" presName="parentLin" presStyleCnt="0"/>
      <dgm:spPr/>
    </dgm:pt>
    <dgm:pt modelId="{DDD230B8-E927-4241-806D-0BDD997CCB3E}" type="pres">
      <dgm:prSet presAssocID="{DD8FA9FA-B820-41FE-8E65-C7C6CE611B9D}" presName="parentLeftMargin" presStyleLbl="node1" presStyleIdx="0" presStyleCnt="3"/>
      <dgm:spPr/>
    </dgm:pt>
    <dgm:pt modelId="{0AAA67C4-02E9-4BAD-8BAA-8D62CAA2DE10}" type="pres">
      <dgm:prSet presAssocID="{DD8FA9FA-B820-41FE-8E65-C7C6CE611B9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1E57E02-B197-4622-83B1-40D76C2ED268}" type="pres">
      <dgm:prSet presAssocID="{DD8FA9FA-B820-41FE-8E65-C7C6CE611B9D}" presName="negativeSpace" presStyleCnt="0"/>
      <dgm:spPr/>
    </dgm:pt>
    <dgm:pt modelId="{9728A34F-9495-4E34-92D2-020D1C122E90}" type="pres">
      <dgm:prSet presAssocID="{DD8FA9FA-B820-41FE-8E65-C7C6CE611B9D}" presName="childText" presStyleLbl="conFgAcc1" presStyleIdx="0" presStyleCnt="3">
        <dgm:presLayoutVars>
          <dgm:bulletEnabled val="1"/>
        </dgm:presLayoutVars>
      </dgm:prSet>
      <dgm:spPr/>
    </dgm:pt>
    <dgm:pt modelId="{33DC7813-0DAC-441A-A3F2-3DF9A3CE4BD6}" type="pres">
      <dgm:prSet presAssocID="{D7A2748E-46CB-4E16-BE2B-09D8BD1C5C3B}" presName="spaceBetweenRectangles" presStyleCnt="0"/>
      <dgm:spPr/>
    </dgm:pt>
    <dgm:pt modelId="{4F30B844-CFD5-4E75-BE00-A799192F3EF8}" type="pres">
      <dgm:prSet presAssocID="{4D122A12-8093-4947-86CF-80671A3FD528}" presName="parentLin" presStyleCnt="0"/>
      <dgm:spPr/>
    </dgm:pt>
    <dgm:pt modelId="{5F030BDF-4AC4-4B66-91CF-5DD23FA9A900}" type="pres">
      <dgm:prSet presAssocID="{4D122A12-8093-4947-86CF-80671A3FD528}" presName="parentLeftMargin" presStyleLbl="node1" presStyleIdx="0" presStyleCnt="3"/>
      <dgm:spPr/>
    </dgm:pt>
    <dgm:pt modelId="{02C1C72F-F3C4-42FC-80DA-6CC4EFAFEF90}" type="pres">
      <dgm:prSet presAssocID="{4D122A12-8093-4947-86CF-80671A3FD52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8730E32-C4F0-458A-87E3-656498509459}" type="pres">
      <dgm:prSet presAssocID="{4D122A12-8093-4947-86CF-80671A3FD528}" presName="negativeSpace" presStyleCnt="0"/>
      <dgm:spPr/>
    </dgm:pt>
    <dgm:pt modelId="{E0AD7172-B12F-435D-8C28-66FB076EEF0F}" type="pres">
      <dgm:prSet presAssocID="{4D122A12-8093-4947-86CF-80671A3FD528}" presName="childText" presStyleLbl="conFgAcc1" presStyleIdx="1" presStyleCnt="3">
        <dgm:presLayoutVars>
          <dgm:bulletEnabled val="1"/>
        </dgm:presLayoutVars>
      </dgm:prSet>
      <dgm:spPr/>
    </dgm:pt>
    <dgm:pt modelId="{0E01DB42-5EDA-468A-B004-47AA7E1E5098}" type="pres">
      <dgm:prSet presAssocID="{913C743B-1F44-4BDB-BC7E-0924E4779E0D}" presName="spaceBetweenRectangles" presStyleCnt="0"/>
      <dgm:spPr/>
    </dgm:pt>
    <dgm:pt modelId="{608D6486-5656-4431-8A3B-507E6B498420}" type="pres">
      <dgm:prSet presAssocID="{55D963F5-CE36-454F-8866-AE04C6EAE572}" presName="parentLin" presStyleCnt="0"/>
      <dgm:spPr/>
    </dgm:pt>
    <dgm:pt modelId="{E0E811DA-B27A-41B9-93A8-79888FDF0319}" type="pres">
      <dgm:prSet presAssocID="{55D963F5-CE36-454F-8866-AE04C6EAE572}" presName="parentLeftMargin" presStyleLbl="node1" presStyleIdx="1" presStyleCnt="3"/>
      <dgm:spPr/>
    </dgm:pt>
    <dgm:pt modelId="{5A275798-D432-46B9-B9F9-D3597E778AFA}" type="pres">
      <dgm:prSet presAssocID="{55D963F5-CE36-454F-8866-AE04C6EAE57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B81B68C-362A-4515-B159-EADE944ECE81}" type="pres">
      <dgm:prSet presAssocID="{55D963F5-CE36-454F-8866-AE04C6EAE572}" presName="negativeSpace" presStyleCnt="0"/>
      <dgm:spPr/>
    </dgm:pt>
    <dgm:pt modelId="{C5918627-540B-44A7-9D75-E70C869007B7}" type="pres">
      <dgm:prSet presAssocID="{55D963F5-CE36-454F-8866-AE04C6EAE57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F9C5302-84FC-4DD9-8D00-C50F3E8B4355}" type="presOf" srcId="{DD8FA9FA-B820-41FE-8E65-C7C6CE611B9D}" destId="{DDD230B8-E927-4241-806D-0BDD997CCB3E}" srcOrd="0" destOrd="0" presId="urn:microsoft.com/office/officeart/2005/8/layout/list1"/>
    <dgm:cxn modelId="{E1630E08-4AB3-445B-87C3-303F5ED7946B}" type="presOf" srcId="{79543D85-4A2B-4428-8D81-CD09D759C1FC}" destId="{C5918627-540B-44A7-9D75-E70C869007B7}" srcOrd="0" destOrd="0" presId="urn:microsoft.com/office/officeart/2005/8/layout/list1"/>
    <dgm:cxn modelId="{39E44015-C21C-42A8-925B-99AD14B9E7C0}" srcId="{55D963F5-CE36-454F-8866-AE04C6EAE572}" destId="{79543D85-4A2B-4428-8D81-CD09D759C1FC}" srcOrd="0" destOrd="0" parTransId="{7989CD66-0481-4486-8D3E-6774F1C4B850}" sibTransId="{FFD0F0D9-6FAF-49A4-84DF-F93A62FF4076}"/>
    <dgm:cxn modelId="{89836923-B9D6-4C10-A20C-555D2CA6EE35}" type="presOf" srcId="{55D963F5-CE36-454F-8866-AE04C6EAE572}" destId="{5A275798-D432-46B9-B9F9-D3597E778AFA}" srcOrd="1" destOrd="0" presId="urn:microsoft.com/office/officeart/2005/8/layout/list1"/>
    <dgm:cxn modelId="{8FCBB029-929A-49C1-A8E1-894E9C21919A}" srcId="{D4268E84-058B-4123-BD3E-0650A1E6D535}" destId="{55D963F5-CE36-454F-8866-AE04C6EAE572}" srcOrd="2" destOrd="0" parTransId="{95747BD4-4F89-4B1B-BA97-5D0DCBF6EBA8}" sibTransId="{2FDBD1EA-6CCF-41D7-95FE-22D6F3FC65E0}"/>
    <dgm:cxn modelId="{36D0B12C-1451-43F5-8223-6E72A95367C7}" srcId="{D4268E84-058B-4123-BD3E-0650A1E6D535}" destId="{4D122A12-8093-4947-86CF-80671A3FD528}" srcOrd="1" destOrd="0" parTransId="{50E79BB3-C7BA-4073-9C1E-E41C16EA5221}" sibTransId="{913C743B-1F44-4BDB-BC7E-0924E4779E0D}"/>
    <dgm:cxn modelId="{1A5DE53C-AC58-4F23-A650-6786AEFC9FA3}" srcId="{DD8FA9FA-B820-41FE-8E65-C7C6CE611B9D}" destId="{3362E8DB-CBE7-4684-9632-74B380DA30A5}" srcOrd="0" destOrd="0" parTransId="{FE8E1994-78FE-4F54-ABFB-3AD118EC771F}" sibTransId="{CDA46C93-B67C-41A5-AADD-B40BE3F05AF9}"/>
    <dgm:cxn modelId="{C2BCE75B-9992-4C9D-927F-C8B48B074E61}" type="presOf" srcId="{4D122A12-8093-4947-86CF-80671A3FD528}" destId="{02C1C72F-F3C4-42FC-80DA-6CC4EFAFEF90}" srcOrd="1" destOrd="0" presId="urn:microsoft.com/office/officeart/2005/8/layout/list1"/>
    <dgm:cxn modelId="{C56B0F68-0DFD-4EB0-B496-432A8870D5E7}" type="presOf" srcId="{D4268E84-058B-4123-BD3E-0650A1E6D535}" destId="{4EA9E165-5C92-4068-86B8-028610489E45}" srcOrd="0" destOrd="0" presId="urn:microsoft.com/office/officeart/2005/8/layout/list1"/>
    <dgm:cxn modelId="{625F584D-2801-4352-9791-4926DF20943C}" type="presOf" srcId="{55D963F5-CE36-454F-8866-AE04C6EAE572}" destId="{E0E811DA-B27A-41B9-93A8-79888FDF0319}" srcOrd="0" destOrd="0" presId="urn:microsoft.com/office/officeart/2005/8/layout/list1"/>
    <dgm:cxn modelId="{B1108B4E-FEF5-4D2C-AB6B-6A561E1E2641}" srcId="{D4268E84-058B-4123-BD3E-0650A1E6D535}" destId="{DD8FA9FA-B820-41FE-8E65-C7C6CE611B9D}" srcOrd="0" destOrd="0" parTransId="{CF148C77-B8C3-4F23-8FDB-6BF4CEC10EFE}" sibTransId="{D7A2748E-46CB-4E16-BE2B-09D8BD1C5C3B}"/>
    <dgm:cxn modelId="{59EE0155-6A5C-4D78-A355-3CA79AD0B331}" type="presOf" srcId="{4D122A12-8093-4947-86CF-80671A3FD528}" destId="{5F030BDF-4AC4-4B66-91CF-5DD23FA9A900}" srcOrd="0" destOrd="0" presId="urn:microsoft.com/office/officeart/2005/8/layout/list1"/>
    <dgm:cxn modelId="{7393857E-ABA3-48B0-80DD-3897F4994B22}" type="presOf" srcId="{1D295B7D-2A84-4B86-B17D-49B0F901A2F3}" destId="{C5918627-540B-44A7-9D75-E70C869007B7}" srcOrd="0" destOrd="2" presId="urn:microsoft.com/office/officeart/2005/8/layout/list1"/>
    <dgm:cxn modelId="{0D092189-024C-4FF1-B9A5-042D42099654}" type="presOf" srcId="{3362E8DB-CBE7-4684-9632-74B380DA30A5}" destId="{9728A34F-9495-4E34-92D2-020D1C122E90}" srcOrd="0" destOrd="0" presId="urn:microsoft.com/office/officeart/2005/8/layout/list1"/>
    <dgm:cxn modelId="{C182F38C-4C38-4222-BC76-60C89067B920}" srcId="{55D963F5-CE36-454F-8866-AE04C6EAE572}" destId="{1D295B7D-2A84-4B86-B17D-49B0F901A2F3}" srcOrd="2" destOrd="0" parTransId="{871E65AB-51D3-42E1-B841-8142D2C4D15B}" sibTransId="{FC94BC42-5728-4125-AED0-F90E711A1513}"/>
    <dgm:cxn modelId="{F113339B-792A-4D1B-A6FD-53E2E91754CA}" srcId="{55D963F5-CE36-454F-8866-AE04C6EAE572}" destId="{B38D8229-2B79-4D8B-A9B8-F7FDA8CC674B}" srcOrd="1" destOrd="0" parTransId="{14CE4342-D753-4134-B971-6C64C745CE8A}" sibTransId="{E2D5459C-518A-4340-8918-30C597321938}"/>
    <dgm:cxn modelId="{0FFE73A4-7612-4502-913F-AD29070CC160}" srcId="{DD8FA9FA-B820-41FE-8E65-C7C6CE611B9D}" destId="{4D95548D-5412-488E-B544-A7307251745B}" srcOrd="2" destOrd="0" parTransId="{3E5C044E-01E5-4514-84D9-185C97250C76}" sibTransId="{6702465A-BD62-4A00-84E1-4B35778A8B56}"/>
    <dgm:cxn modelId="{958929CA-C939-445F-B00C-0E793DECF55B}" srcId="{DD8FA9FA-B820-41FE-8E65-C7C6CE611B9D}" destId="{35DD2CC9-6B34-4F9B-9494-27E9CC055DC2}" srcOrd="3" destOrd="0" parTransId="{3D84B041-4256-439A-8F1F-118482EAAA51}" sibTransId="{C4C8A842-9F64-4D31-8F4B-DA0245CB0A8D}"/>
    <dgm:cxn modelId="{EBF3C3CE-4295-4854-B2B4-2CF56D80E000}" type="presOf" srcId="{35DD2CC9-6B34-4F9B-9494-27E9CC055DC2}" destId="{9728A34F-9495-4E34-92D2-020D1C122E90}" srcOrd="0" destOrd="3" presId="urn:microsoft.com/office/officeart/2005/8/layout/list1"/>
    <dgm:cxn modelId="{55EC49E0-A89C-4F67-ABF6-B8DE7C18501A}" srcId="{DD8FA9FA-B820-41FE-8E65-C7C6CE611B9D}" destId="{1B912B00-76CA-45FA-A8A1-BC39A614CC8D}" srcOrd="1" destOrd="0" parTransId="{8D7F744C-9813-41B3-A317-D280C13BED50}" sibTransId="{DCD9C025-D065-4381-9B13-93DF95308992}"/>
    <dgm:cxn modelId="{07653AE6-CF5C-420D-987E-67A5D8CF6556}" type="presOf" srcId="{B38D8229-2B79-4D8B-A9B8-F7FDA8CC674B}" destId="{C5918627-540B-44A7-9D75-E70C869007B7}" srcOrd="0" destOrd="1" presId="urn:microsoft.com/office/officeart/2005/8/layout/list1"/>
    <dgm:cxn modelId="{91F6CFE7-0078-44E7-82F0-2090B848821E}" type="presOf" srcId="{DD8FA9FA-B820-41FE-8E65-C7C6CE611B9D}" destId="{0AAA67C4-02E9-4BAD-8BAA-8D62CAA2DE10}" srcOrd="1" destOrd="0" presId="urn:microsoft.com/office/officeart/2005/8/layout/list1"/>
    <dgm:cxn modelId="{C810E7F7-5FD2-4A02-B7F3-2A71ED925BB9}" type="presOf" srcId="{1B912B00-76CA-45FA-A8A1-BC39A614CC8D}" destId="{9728A34F-9495-4E34-92D2-020D1C122E90}" srcOrd="0" destOrd="1" presId="urn:microsoft.com/office/officeart/2005/8/layout/list1"/>
    <dgm:cxn modelId="{5EA2B1FA-2ED6-4002-AD08-C68275FCD192}" type="presOf" srcId="{4D95548D-5412-488E-B544-A7307251745B}" destId="{9728A34F-9495-4E34-92D2-020D1C122E90}" srcOrd="0" destOrd="2" presId="urn:microsoft.com/office/officeart/2005/8/layout/list1"/>
    <dgm:cxn modelId="{66D6CEFE-2D0E-4783-945C-7AFDFBA8E43C}" type="presParOf" srcId="{4EA9E165-5C92-4068-86B8-028610489E45}" destId="{03BC3965-72A4-44C5-9885-4E74A126E190}" srcOrd="0" destOrd="0" presId="urn:microsoft.com/office/officeart/2005/8/layout/list1"/>
    <dgm:cxn modelId="{B048712A-77DE-4276-9193-A357E799852D}" type="presParOf" srcId="{03BC3965-72A4-44C5-9885-4E74A126E190}" destId="{DDD230B8-E927-4241-806D-0BDD997CCB3E}" srcOrd="0" destOrd="0" presId="urn:microsoft.com/office/officeart/2005/8/layout/list1"/>
    <dgm:cxn modelId="{B68E2F21-2903-4C05-94F1-4B82BD3D86D8}" type="presParOf" srcId="{03BC3965-72A4-44C5-9885-4E74A126E190}" destId="{0AAA67C4-02E9-4BAD-8BAA-8D62CAA2DE10}" srcOrd="1" destOrd="0" presId="urn:microsoft.com/office/officeart/2005/8/layout/list1"/>
    <dgm:cxn modelId="{33D868D4-DD0E-458F-A1BE-23D99A7381E5}" type="presParOf" srcId="{4EA9E165-5C92-4068-86B8-028610489E45}" destId="{B1E57E02-B197-4622-83B1-40D76C2ED268}" srcOrd="1" destOrd="0" presId="urn:microsoft.com/office/officeart/2005/8/layout/list1"/>
    <dgm:cxn modelId="{609E566C-6BA2-49FC-B7F5-CB5097245E21}" type="presParOf" srcId="{4EA9E165-5C92-4068-86B8-028610489E45}" destId="{9728A34F-9495-4E34-92D2-020D1C122E90}" srcOrd="2" destOrd="0" presId="urn:microsoft.com/office/officeart/2005/8/layout/list1"/>
    <dgm:cxn modelId="{2415C90D-A394-4CA1-99C3-B0F1824DB181}" type="presParOf" srcId="{4EA9E165-5C92-4068-86B8-028610489E45}" destId="{33DC7813-0DAC-441A-A3F2-3DF9A3CE4BD6}" srcOrd="3" destOrd="0" presId="urn:microsoft.com/office/officeart/2005/8/layout/list1"/>
    <dgm:cxn modelId="{3DC8ADB7-A790-41FF-BBF2-32383E0CF20C}" type="presParOf" srcId="{4EA9E165-5C92-4068-86B8-028610489E45}" destId="{4F30B844-CFD5-4E75-BE00-A799192F3EF8}" srcOrd="4" destOrd="0" presId="urn:microsoft.com/office/officeart/2005/8/layout/list1"/>
    <dgm:cxn modelId="{6D900AD7-6EAC-4287-8611-3D70F5DB8323}" type="presParOf" srcId="{4F30B844-CFD5-4E75-BE00-A799192F3EF8}" destId="{5F030BDF-4AC4-4B66-91CF-5DD23FA9A900}" srcOrd="0" destOrd="0" presId="urn:microsoft.com/office/officeart/2005/8/layout/list1"/>
    <dgm:cxn modelId="{D081FC05-4600-4DBE-A309-B4DE9D84E02E}" type="presParOf" srcId="{4F30B844-CFD5-4E75-BE00-A799192F3EF8}" destId="{02C1C72F-F3C4-42FC-80DA-6CC4EFAFEF90}" srcOrd="1" destOrd="0" presId="urn:microsoft.com/office/officeart/2005/8/layout/list1"/>
    <dgm:cxn modelId="{E6AB4727-B0FA-48CE-AD80-D09E04893684}" type="presParOf" srcId="{4EA9E165-5C92-4068-86B8-028610489E45}" destId="{38730E32-C4F0-458A-87E3-656498509459}" srcOrd="5" destOrd="0" presId="urn:microsoft.com/office/officeart/2005/8/layout/list1"/>
    <dgm:cxn modelId="{08DC5234-57A6-473E-ACBF-2E9F8C72D364}" type="presParOf" srcId="{4EA9E165-5C92-4068-86B8-028610489E45}" destId="{E0AD7172-B12F-435D-8C28-66FB076EEF0F}" srcOrd="6" destOrd="0" presId="urn:microsoft.com/office/officeart/2005/8/layout/list1"/>
    <dgm:cxn modelId="{EB143B26-53C2-4E91-9D2A-50F5BE942B25}" type="presParOf" srcId="{4EA9E165-5C92-4068-86B8-028610489E45}" destId="{0E01DB42-5EDA-468A-B004-47AA7E1E5098}" srcOrd="7" destOrd="0" presId="urn:microsoft.com/office/officeart/2005/8/layout/list1"/>
    <dgm:cxn modelId="{06CF345D-21C8-4A88-A57E-BCF4FFDAB098}" type="presParOf" srcId="{4EA9E165-5C92-4068-86B8-028610489E45}" destId="{608D6486-5656-4431-8A3B-507E6B498420}" srcOrd="8" destOrd="0" presId="urn:microsoft.com/office/officeart/2005/8/layout/list1"/>
    <dgm:cxn modelId="{9561423B-2985-4EAE-9C51-B1534BAAEB00}" type="presParOf" srcId="{608D6486-5656-4431-8A3B-507E6B498420}" destId="{E0E811DA-B27A-41B9-93A8-79888FDF0319}" srcOrd="0" destOrd="0" presId="urn:microsoft.com/office/officeart/2005/8/layout/list1"/>
    <dgm:cxn modelId="{127BAAC0-B760-46D8-AE2D-E9CE8AD371ED}" type="presParOf" srcId="{608D6486-5656-4431-8A3B-507E6B498420}" destId="{5A275798-D432-46B9-B9F9-D3597E778AFA}" srcOrd="1" destOrd="0" presId="urn:microsoft.com/office/officeart/2005/8/layout/list1"/>
    <dgm:cxn modelId="{CF6BA50C-443E-4EA3-868F-0894DBB2B0F3}" type="presParOf" srcId="{4EA9E165-5C92-4068-86B8-028610489E45}" destId="{0B81B68C-362A-4515-B159-EADE944ECE81}" srcOrd="9" destOrd="0" presId="urn:microsoft.com/office/officeart/2005/8/layout/list1"/>
    <dgm:cxn modelId="{A5341DAF-C246-4855-8553-D5F8C514623C}" type="presParOf" srcId="{4EA9E165-5C92-4068-86B8-028610489E45}" destId="{C5918627-540B-44A7-9D75-E70C869007B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E3E267-3FCB-4996-80A1-A7FE304884BC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253EDA7-5AE1-4ED6-A9FE-FEF1E5FBE6AB}">
      <dgm:prSet phldrT="[Text]"/>
      <dgm:spPr/>
      <dgm:t>
        <a:bodyPr/>
        <a:lstStyle/>
        <a:p>
          <a:r>
            <a:rPr lang="de-DE" dirty="0"/>
            <a:t>komplexe Bonusberechnungen</a:t>
          </a:r>
        </a:p>
      </dgm:t>
    </dgm:pt>
    <dgm:pt modelId="{FB74D198-42B3-434B-BF71-4D0D8F67A732}" type="parTrans" cxnId="{0ED23126-17AE-4E0F-83D1-4BECFDE11647}">
      <dgm:prSet/>
      <dgm:spPr/>
      <dgm:t>
        <a:bodyPr/>
        <a:lstStyle/>
        <a:p>
          <a:endParaRPr lang="de-DE"/>
        </a:p>
      </dgm:t>
    </dgm:pt>
    <dgm:pt modelId="{D06DC64F-1F04-4909-B279-38E88068ACBA}" type="sibTrans" cxnId="{0ED23126-17AE-4E0F-83D1-4BECFDE11647}">
      <dgm:prSet/>
      <dgm:spPr/>
      <dgm:t>
        <a:bodyPr/>
        <a:lstStyle/>
        <a:p>
          <a:endParaRPr lang="de-DE"/>
        </a:p>
      </dgm:t>
    </dgm:pt>
    <dgm:pt modelId="{348964D4-EFD2-4600-BF08-44427F5F8006}">
      <dgm:prSet phldrT="[Text]"/>
      <dgm:spPr/>
      <dgm:t>
        <a:bodyPr/>
        <a:lstStyle/>
        <a:p>
          <a:r>
            <a:rPr lang="de-DE" dirty="0"/>
            <a:t>Individuelle Ziele</a:t>
          </a:r>
        </a:p>
      </dgm:t>
    </dgm:pt>
    <dgm:pt modelId="{AF614E76-CCD8-417C-8D8C-EFA4A4279985}" type="parTrans" cxnId="{BF02819D-7666-4D16-BEC1-3AB9A90B1EAD}">
      <dgm:prSet/>
      <dgm:spPr/>
      <dgm:t>
        <a:bodyPr/>
        <a:lstStyle/>
        <a:p>
          <a:endParaRPr lang="de-DE"/>
        </a:p>
      </dgm:t>
    </dgm:pt>
    <dgm:pt modelId="{98E14277-4046-4A36-9904-7C125FE50D21}" type="sibTrans" cxnId="{BF02819D-7666-4D16-BEC1-3AB9A90B1EAD}">
      <dgm:prSet/>
      <dgm:spPr/>
      <dgm:t>
        <a:bodyPr/>
        <a:lstStyle/>
        <a:p>
          <a:endParaRPr lang="de-DE"/>
        </a:p>
      </dgm:t>
    </dgm:pt>
    <dgm:pt modelId="{8ACDBA80-C300-407C-B2EB-66093B4BE262}">
      <dgm:prSet phldrT="[Text]"/>
      <dgm:spPr/>
      <dgm:t>
        <a:bodyPr/>
        <a:lstStyle/>
        <a:p>
          <a:r>
            <a:rPr lang="de-DE" dirty="0"/>
            <a:t>integriert zu Performance &amp; Goals</a:t>
          </a:r>
        </a:p>
      </dgm:t>
    </dgm:pt>
    <dgm:pt modelId="{B5FFC54F-21F3-4C66-855F-017C1C41952D}" type="parTrans" cxnId="{09F332A3-DCCE-472C-B774-FABD7D753B37}">
      <dgm:prSet/>
      <dgm:spPr/>
      <dgm:t>
        <a:bodyPr/>
        <a:lstStyle/>
        <a:p>
          <a:endParaRPr lang="de-DE"/>
        </a:p>
      </dgm:t>
    </dgm:pt>
    <dgm:pt modelId="{E8EEB9C0-B257-4564-950B-378B73B55503}" type="sibTrans" cxnId="{09F332A3-DCCE-472C-B774-FABD7D753B37}">
      <dgm:prSet/>
      <dgm:spPr/>
      <dgm:t>
        <a:bodyPr/>
        <a:lstStyle/>
        <a:p>
          <a:endParaRPr lang="de-DE"/>
        </a:p>
      </dgm:t>
    </dgm:pt>
    <dgm:pt modelId="{4D5578CB-566A-45CE-8B1B-83370242D0FA}">
      <dgm:prSet phldrT="[Text]"/>
      <dgm:spPr/>
      <dgm:t>
        <a:bodyPr/>
        <a:lstStyle/>
        <a:p>
          <a:r>
            <a:rPr lang="de-DE" dirty="0"/>
            <a:t>Faktoren oder Beträge abhängig von Zielerreichung</a:t>
          </a:r>
        </a:p>
      </dgm:t>
    </dgm:pt>
    <dgm:pt modelId="{3A08F91B-C778-4043-BA4D-9B6A50E9CBBF}" type="parTrans" cxnId="{A8329EB5-FAF2-4353-9F93-5BF64FE2040E}">
      <dgm:prSet/>
      <dgm:spPr/>
      <dgm:t>
        <a:bodyPr/>
        <a:lstStyle/>
        <a:p>
          <a:endParaRPr lang="de-DE"/>
        </a:p>
      </dgm:t>
    </dgm:pt>
    <dgm:pt modelId="{332ED59C-B15E-4250-AB43-73F5F468C082}" type="sibTrans" cxnId="{A8329EB5-FAF2-4353-9F93-5BF64FE2040E}">
      <dgm:prSet/>
      <dgm:spPr/>
      <dgm:t>
        <a:bodyPr/>
        <a:lstStyle/>
        <a:p>
          <a:endParaRPr lang="de-DE"/>
        </a:p>
      </dgm:t>
    </dgm:pt>
    <dgm:pt modelId="{4233D689-BF81-4611-86E1-1E8354B3669E}">
      <dgm:prSet phldrT="[Text]"/>
      <dgm:spPr/>
      <dgm:t>
        <a:bodyPr/>
        <a:lstStyle/>
        <a:p>
          <a:r>
            <a:rPr lang="de-DE" dirty="0"/>
            <a:t>Teamziele</a:t>
          </a:r>
        </a:p>
      </dgm:t>
    </dgm:pt>
    <dgm:pt modelId="{9764B911-68CE-430D-908E-315A37A17C5B}" type="parTrans" cxnId="{F850E908-969F-4471-9FC3-5A7B6AD20602}">
      <dgm:prSet/>
      <dgm:spPr/>
      <dgm:t>
        <a:bodyPr/>
        <a:lstStyle/>
        <a:p>
          <a:endParaRPr lang="de-DE"/>
        </a:p>
      </dgm:t>
    </dgm:pt>
    <dgm:pt modelId="{053C6259-8C79-4CBD-ADDE-666BB74DC836}" type="sibTrans" cxnId="{F850E908-969F-4471-9FC3-5A7B6AD20602}">
      <dgm:prSet/>
      <dgm:spPr/>
      <dgm:t>
        <a:bodyPr/>
        <a:lstStyle/>
        <a:p>
          <a:endParaRPr lang="de-DE"/>
        </a:p>
      </dgm:t>
    </dgm:pt>
    <dgm:pt modelId="{6ED1D47F-C47C-47CC-A61F-F5C92F10623E}">
      <dgm:prSet phldrT="[Text]"/>
      <dgm:spPr/>
      <dgm:t>
        <a:bodyPr/>
        <a:lstStyle/>
        <a:p>
          <a:r>
            <a:rPr lang="de-DE" dirty="0"/>
            <a:t>Firmen-/Gruppenziele</a:t>
          </a:r>
        </a:p>
      </dgm:t>
    </dgm:pt>
    <dgm:pt modelId="{A572CE22-F3A3-4CC4-9885-E7671489B3D0}" type="parTrans" cxnId="{7D5A71EC-FD49-451E-BD87-B2C46156175F}">
      <dgm:prSet/>
      <dgm:spPr/>
      <dgm:t>
        <a:bodyPr/>
        <a:lstStyle/>
        <a:p>
          <a:endParaRPr lang="de-DE"/>
        </a:p>
      </dgm:t>
    </dgm:pt>
    <dgm:pt modelId="{8D241DCC-E2AF-451E-BCFC-D0FAB3F49CC9}" type="sibTrans" cxnId="{7D5A71EC-FD49-451E-BD87-B2C46156175F}">
      <dgm:prSet/>
      <dgm:spPr/>
      <dgm:t>
        <a:bodyPr/>
        <a:lstStyle/>
        <a:p>
          <a:endParaRPr lang="de-DE"/>
        </a:p>
      </dgm:t>
    </dgm:pt>
    <dgm:pt modelId="{8D4B5FC5-587D-4069-9D02-2358F03DD382}">
      <dgm:prSet phldrT="[Text]"/>
      <dgm:spPr/>
      <dgm:t>
        <a:bodyPr/>
        <a:lstStyle/>
        <a:p>
          <a:r>
            <a:rPr lang="de-DE" dirty="0"/>
            <a:t>Einsatz oft eher im Top-Management (DACH)</a:t>
          </a:r>
        </a:p>
      </dgm:t>
    </dgm:pt>
    <dgm:pt modelId="{7801E6CA-8B99-41D7-BC09-EF93B1279FBC}" type="parTrans" cxnId="{817FCD04-FCAC-4C87-8A98-32C0B766E484}">
      <dgm:prSet/>
      <dgm:spPr/>
      <dgm:t>
        <a:bodyPr/>
        <a:lstStyle/>
        <a:p>
          <a:endParaRPr lang="de-DE"/>
        </a:p>
      </dgm:t>
    </dgm:pt>
    <dgm:pt modelId="{0425D784-07C4-4614-8B33-6D76AF2A81BF}" type="sibTrans" cxnId="{817FCD04-FCAC-4C87-8A98-32C0B766E484}">
      <dgm:prSet/>
      <dgm:spPr/>
      <dgm:t>
        <a:bodyPr/>
        <a:lstStyle/>
        <a:p>
          <a:endParaRPr lang="de-DE"/>
        </a:p>
      </dgm:t>
    </dgm:pt>
    <dgm:pt modelId="{E92F734B-AC6D-496E-A5E9-7E942AFF3578}" type="pres">
      <dgm:prSet presAssocID="{F1E3E267-3FCB-4996-80A1-A7FE304884BC}" presName="linear" presStyleCnt="0">
        <dgm:presLayoutVars>
          <dgm:animLvl val="lvl"/>
          <dgm:resizeHandles val="exact"/>
        </dgm:presLayoutVars>
      </dgm:prSet>
      <dgm:spPr/>
    </dgm:pt>
    <dgm:pt modelId="{CF8D3875-8884-4DB9-B566-0C98B6947083}" type="pres">
      <dgm:prSet presAssocID="{2253EDA7-5AE1-4ED6-A9FE-FEF1E5FBE6A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CF4901A-5584-4249-B9EB-2390332238F4}" type="pres">
      <dgm:prSet presAssocID="{2253EDA7-5AE1-4ED6-A9FE-FEF1E5FBE6AB}" presName="childText" presStyleLbl="revTx" presStyleIdx="0" presStyleCnt="2">
        <dgm:presLayoutVars>
          <dgm:bulletEnabled val="1"/>
        </dgm:presLayoutVars>
      </dgm:prSet>
      <dgm:spPr/>
    </dgm:pt>
    <dgm:pt modelId="{E6BA8252-A7B5-4B18-B670-D353F0477D4E}" type="pres">
      <dgm:prSet presAssocID="{8ACDBA80-C300-407C-B2EB-66093B4BE26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A86D59A-D03A-403C-8B61-D0189EA8FB8A}" type="pres">
      <dgm:prSet presAssocID="{8ACDBA80-C300-407C-B2EB-66093B4BE26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17FCD04-FCAC-4C87-8A98-32C0B766E484}" srcId="{8ACDBA80-C300-407C-B2EB-66093B4BE262}" destId="{8D4B5FC5-587D-4069-9D02-2358F03DD382}" srcOrd="1" destOrd="0" parTransId="{7801E6CA-8B99-41D7-BC09-EF93B1279FBC}" sibTransId="{0425D784-07C4-4614-8B33-6D76AF2A81BF}"/>
    <dgm:cxn modelId="{F850E908-969F-4471-9FC3-5A7B6AD20602}" srcId="{2253EDA7-5AE1-4ED6-A9FE-FEF1E5FBE6AB}" destId="{4233D689-BF81-4611-86E1-1E8354B3669E}" srcOrd="1" destOrd="0" parTransId="{9764B911-68CE-430D-908E-315A37A17C5B}" sibTransId="{053C6259-8C79-4CBD-ADDE-666BB74DC836}"/>
    <dgm:cxn modelId="{CA0AD011-2ED5-451F-B409-B588C58760D2}" type="presOf" srcId="{8D4B5FC5-587D-4069-9D02-2358F03DD382}" destId="{EA86D59A-D03A-403C-8B61-D0189EA8FB8A}" srcOrd="0" destOrd="1" presId="urn:microsoft.com/office/officeart/2005/8/layout/vList2"/>
    <dgm:cxn modelId="{0ED23126-17AE-4E0F-83D1-4BECFDE11647}" srcId="{F1E3E267-3FCB-4996-80A1-A7FE304884BC}" destId="{2253EDA7-5AE1-4ED6-A9FE-FEF1E5FBE6AB}" srcOrd="0" destOrd="0" parTransId="{FB74D198-42B3-434B-BF71-4D0D8F67A732}" sibTransId="{D06DC64F-1F04-4909-B279-38E88068ACBA}"/>
    <dgm:cxn modelId="{19DD6439-6495-4D22-8D58-274FE00DDB66}" type="presOf" srcId="{4233D689-BF81-4611-86E1-1E8354B3669E}" destId="{4CF4901A-5584-4249-B9EB-2390332238F4}" srcOrd="0" destOrd="1" presId="urn:microsoft.com/office/officeart/2005/8/layout/vList2"/>
    <dgm:cxn modelId="{51C4C372-7CF2-4897-9643-B7093521E5C2}" type="presOf" srcId="{2253EDA7-5AE1-4ED6-A9FE-FEF1E5FBE6AB}" destId="{CF8D3875-8884-4DB9-B566-0C98B6947083}" srcOrd="0" destOrd="0" presId="urn:microsoft.com/office/officeart/2005/8/layout/vList2"/>
    <dgm:cxn modelId="{DDFA7875-DC7A-4A1B-81D4-0490234F0318}" type="presOf" srcId="{F1E3E267-3FCB-4996-80A1-A7FE304884BC}" destId="{E92F734B-AC6D-496E-A5E9-7E942AFF3578}" srcOrd="0" destOrd="0" presId="urn:microsoft.com/office/officeart/2005/8/layout/vList2"/>
    <dgm:cxn modelId="{BF02819D-7666-4D16-BEC1-3AB9A90B1EAD}" srcId="{2253EDA7-5AE1-4ED6-A9FE-FEF1E5FBE6AB}" destId="{348964D4-EFD2-4600-BF08-44427F5F8006}" srcOrd="0" destOrd="0" parTransId="{AF614E76-CCD8-417C-8D8C-EFA4A4279985}" sibTransId="{98E14277-4046-4A36-9904-7C125FE50D21}"/>
    <dgm:cxn modelId="{09F332A3-DCCE-472C-B774-FABD7D753B37}" srcId="{F1E3E267-3FCB-4996-80A1-A7FE304884BC}" destId="{8ACDBA80-C300-407C-B2EB-66093B4BE262}" srcOrd="1" destOrd="0" parTransId="{B5FFC54F-21F3-4C66-855F-017C1C41952D}" sibTransId="{E8EEB9C0-B257-4564-950B-378B73B55503}"/>
    <dgm:cxn modelId="{A8329EB5-FAF2-4353-9F93-5BF64FE2040E}" srcId="{8ACDBA80-C300-407C-B2EB-66093B4BE262}" destId="{4D5578CB-566A-45CE-8B1B-83370242D0FA}" srcOrd="0" destOrd="0" parTransId="{3A08F91B-C778-4043-BA4D-9B6A50E9CBBF}" sibTransId="{332ED59C-B15E-4250-AB43-73F5F468C082}"/>
    <dgm:cxn modelId="{ED839DD6-3E2D-4DD2-9F31-CB03568A4A0B}" type="presOf" srcId="{6ED1D47F-C47C-47CC-A61F-F5C92F10623E}" destId="{4CF4901A-5584-4249-B9EB-2390332238F4}" srcOrd="0" destOrd="2" presId="urn:microsoft.com/office/officeart/2005/8/layout/vList2"/>
    <dgm:cxn modelId="{0DA78BDC-503D-4F65-91A3-DA9DE11C3FA3}" type="presOf" srcId="{8ACDBA80-C300-407C-B2EB-66093B4BE262}" destId="{E6BA8252-A7B5-4B18-B670-D353F0477D4E}" srcOrd="0" destOrd="0" presId="urn:microsoft.com/office/officeart/2005/8/layout/vList2"/>
    <dgm:cxn modelId="{C534DDE8-D45F-40DC-BD3E-C215E732F032}" type="presOf" srcId="{4D5578CB-566A-45CE-8B1B-83370242D0FA}" destId="{EA86D59A-D03A-403C-8B61-D0189EA8FB8A}" srcOrd="0" destOrd="0" presId="urn:microsoft.com/office/officeart/2005/8/layout/vList2"/>
    <dgm:cxn modelId="{7D5A71EC-FD49-451E-BD87-B2C46156175F}" srcId="{2253EDA7-5AE1-4ED6-A9FE-FEF1E5FBE6AB}" destId="{6ED1D47F-C47C-47CC-A61F-F5C92F10623E}" srcOrd="2" destOrd="0" parTransId="{A572CE22-F3A3-4CC4-9885-E7671489B3D0}" sibTransId="{8D241DCC-E2AF-451E-BCFC-D0FAB3F49CC9}"/>
    <dgm:cxn modelId="{B5A44CF2-5AD1-4BB5-B0AF-258F78035D75}" type="presOf" srcId="{348964D4-EFD2-4600-BF08-44427F5F8006}" destId="{4CF4901A-5584-4249-B9EB-2390332238F4}" srcOrd="0" destOrd="0" presId="urn:microsoft.com/office/officeart/2005/8/layout/vList2"/>
    <dgm:cxn modelId="{B1952170-BAF7-4236-89A5-D6D802B85E1F}" type="presParOf" srcId="{E92F734B-AC6D-496E-A5E9-7E942AFF3578}" destId="{CF8D3875-8884-4DB9-B566-0C98B6947083}" srcOrd="0" destOrd="0" presId="urn:microsoft.com/office/officeart/2005/8/layout/vList2"/>
    <dgm:cxn modelId="{6F43BCE4-2108-4F23-934E-06D637D650B1}" type="presParOf" srcId="{E92F734B-AC6D-496E-A5E9-7E942AFF3578}" destId="{4CF4901A-5584-4249-B9EB-2390332238F4}" srcOrd="1" destOrd="0" presId="urn:microsoft.com/office/officeart/2005/8/layout/vList2"/>
    <dgm:cxn modelId="{651C14BC-6DE7-454E-9EF5-858337A07D5E}" type="presParOf" srcId="{E92F734B-AC6D-496E-A5E9-7E942AFF3578}" destId="{E6BA8252-A7B5-4B18-B670-D353F0477D4E}" srcOrd="2" destOrd="0" presId="urn:microsoft.com/office/officeart/2005/8/layout/vList2"/>
    <dgm:cxn modelId="{7B4E8E06-17E0-4839-98CE-21FED55E5331}" type="presParOf" srcId="{E92F734B-AC6D-496E-A5E9-7E942AFF3578}" destId="{EA86D59A-D03A-403C-8B61-D0189EA8FB8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7651CB5-826C-48AC-8843-A96A3C2DEA84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6BDC8AD-5783-4FAF-B9C8-8A75C381FC79}">
      <dgm:prSet/>
      <dgm:spPr/>
      <dgm:t>
        <a:bodyPr/>
        <a:lstStyle/>
        <a:p>
          <a:r>
            <a:rPr lang="de-DE"/>
            <a:t>Workflow</a:t>
          </a:r>
        </a:p>
      </dgm:t>
    </dgm:pt>
    <dgm:pt modelId="{A2C5C54B-3344-47F6-848A-C0760A10FF5A}" type="parTrans" cxnId="{F359AD03-E2E1-4E96-B0A1-8E90F47A555D}">
      <dgm:prSet/>
      <dgm:spPr/>
      <dgm:t>
        <a:bodyPr/>
        <a:lstStyle/>
        <a:p>
          <a:endParaRPr lang="de-DE"/>
        </a:p>
      </dgm:t>
    </dgm:pt>
    <dgm:pt modelId="{D47959FA-6E10-48A8-B383-36DA98951687}" type="sibTrans" cxnId="{F359AD03-E2E1-4E96-B0A1-8E90F47A555D}">
      <dgm:prSet/>
      <dgm:spPr/>
      <dgm:t>
        <a:bodyPr/>
        <a:lstStyle/>
        <a:p>
          <a:endParaRPr lang="de-DE"/>
        </a:p>
      </dgm:t>
    </dgm:pt>
    <dgm:pt modelId="{2E717151-6A65-4FD7-9833-38896AC564E8}">
      <dgm:prSet/>
      <dgm:spPr/>
      <dgm:t>
        <a:bodyPr/>
        <a:lstStyle/>
        <a:p>
          <a:r>
            <a:rPr lang="de-DE"/>
            <a:t>Budget und Guidelines</a:t>
          </a:r>
        </a:p>
      </dgm:t>
    </dgm:pt>
    <dgm:pt modelId="{FABBBC98-7484-43BD-AC0F-9257F6CEE02E}" type="parTrans" cxnId="{CFA74047-8841-4291-8E18-A54E97F536AE}">
      <dgm:prSet/>
      <dgm:spPr/>
      <dgm:t>
        <a:bodyPr/>
        <a:lstStyle/>
        <a:p>
          <a:endParaRPr lang="de-DE"/>
        </a:p>
      </dgm:t>
    </dgm:pt>
    <dgm:pt modelId="{E5377EB0-8A76-4F66-9AC0-C5747E348344}" type="sibTrans" cxnId="{CFA74047-8841-4291-8E18-A54E97F536AE}">
      <dgm:prSet/>
      <dgm:spPr/>
      <dgm:t>
        <a:bodyPr/>
        <a:lstStyle/>
        <a:p>
          <a:endParaRPr lang="de-DE"/>
        </a:p>
      </dgm:t>
    </dgm:pt>
    <dgm:pt modelId="{C4BA3D8E-4E20-495A-8FF7-7763AB788B1F}">
      <dgm:prSet/>
      <dgm:spPr/>
      <dgm:t>
        <a:bodyPr/>
        <a:lstStyle/>
        <a:p>
          <a:r>
            <a:rPr lang="de-DE"/>
            <a:t>Validierungsprüfungen und Formeln</a:t>
          </a:r>
        </a:p>
      </dgm:t>
    </dgm:pt>
    <dgm:pt modelId="{AC9840C7-DE4A-43AC-B656-BA396176E12F}" type="parTrans" cxnId="{2D5041BF-F480-4609-AB27-C7C9FC9334B6}">
      <dgm:prSet/>
      <dgm:spPr/>
      <dgm:t>
        <a:bodyPr/>
        <a:lstStyle/>
        <a:p>
          <a:endParaRPr lang="de-DE"/>
        </a:p>
      </dgm:t>
    </dgm:pt>
    <dgm:pt modelId="{F48AF6B7-0F94-4BC9-A19B-EDF67D931AD0}" type="sibTrans" cxnId="{2D5041BF-F480-4609-AB27-C7C9FC9334B6}">
      <dgm:prSet/>
      <dgm:spPr/>
      <dgm:t>
        <a:bodyPr/>
        <a:lstStyle/>
        <a:p>
          <a:endParaRPr lang="de-DE"/>
        </a:p>
      </dgm:t>
    </dgm:pt>
    <dgm:pt modelId="{17E9845C-40FB-401D-A012-7061E849A98D}">
      <dgm:prSet/>
      <dgm:spPr/>
      <dgm:t>
        <a:bodyPr/>
        <a:lstStyle/>
        <a:p>
          <a:r>
            <a:rPr lang="de-DE" dirty="0"/>
            <a:t>Verfahren f. Sonderzahlungen (</a:t>
          </a:r>
          <a:r>
            <a:rPr lang="de-DE" dirty="0" err="1"/>
            <a:t>Rewards</a:t>
          </a:r>
          <a:r>
            <a:rPr lang="de-DE" dirty="0"/>
            <a:t> &amp; Recognition)</a:t>
          </a:r>
        </a:p>
      </dgm:t>
    </dgm:pt>
    <dgm:pt modelId="{850C2662-5527-4400-B642-F7452D30F9A8}" type="parTrans" cxnId="{D49A8B3B-7A22-425B-B0AF-2BDD9F7EB76B}">
      <dgm:prSet/>
      <dgm:spPr/>
      <dgm:t>
        <a:bodyPr/>
        <a:lstStyle/>
        <a:p>
          <a:endParaRPr lang="de-DE"/>
        </a:p>
      </dgm:t>
    </dgm:pt>
    <dgm:pt modelId="{26DFBA96-7555-4731-B4CA-B29916C667E2}" type="sibTrans" cxnId="{D49A8B3B-7A22-425B-B0AF-2BDD9F7EB76B}">
      <dgm:prSet/>
      <dgm:spPr/>
      <dgm:t>
        <a:bodyPr/>
        <a:lstStyle/>
        <a:p>
          <a:endParaRPr lang="de-DE"/>
        </a:p>
      </dgm:t>
    </dgm:pt>
    <dgm:pt modelId="{DCDE67BE-3465-41B9-8C28-A7BDA71F5C18}">
      <dgm:prSet/>
      <dgm:spPr/>
      <dgm:t>
        <a:bodyPr/>
        <a:lstStyle/>
        <a:p>
          <a:r>
            <a:rPr lang="de-DE"/>
            <a:t>Integration in EC und Performance &amp; Goals</a:t>
          </a:r>
        </a:p>
      </dgm:t>
    </dgm:pt>
    <dgm:pt modelId="{EBBCBD8E-CC15-4457-AFB0-FA1F2AAC3239}" type="parTrans" cxnId="{369ACAF6-0706-49B3-921C-9FE0C2205E38}">
      <dgm:prSet/>
      <dgm:spPr/>
      <dgm:t>
        <a:bodyPr/>
        <a:lstStyle/>
        <a:p>
          <a:endParaRPr lang="de-DE"/>
        </a:p>
      </dgm:t>
    </dgm:pt>
    <dgm:pt modelId="{0BFEAFC3-4816-4730-B457-7AFAF6624D71}" type="sibTrans" cxnId="{369ACAF6-0706-49B3-921C-9FE0C2205E38}">
      <dgm:prSet/>
      <dgm:spPr/>
      <dgm:t>
        <a:bodyPr/>
        <a:lstStyle/>
        <a:p>
          <a:endParaRPr lang="de-DE"/>
        </a:p>
      </dgm:t>
    </dgm:pt>
    <dgm:pt modelId="{A2FDDA86-5100-401C-8136-2F0BBA0C0FC6}">
      <dgm:prSet/>
      <dgm:spPr/>
      <dgm:t>
        <a:bodyPr/>
        <a:lstStyle/>
        <a:p>
          <a:r>
            <a:rPr lang="de-DE"/>
            <a:t>Executive Reviews für Upline Manager</a:t>
          </a:r>
        </a:p>
      </dgm:t>
    </dgm:pt>
    <dgm:pt modelId="{6E581320-CA3D-4A6C-9310-F6C9E4534AEA}" type="parTrans" cxnId="{B4C87F7C-0C46-4CC6-89C9-FC761C3C4417}">
      <dgm:prSet/>
      <dgm:spPr/>
      <dgm:t>
        <a:bodyPr/>
        <a:lstStyle/>
        <a:p>
          <a:endParaRPr lang="de-DE"/>
        </a:p>
      </dgm:t>
    </dgm:pt>
    <dgm:pt modelId="{1AC7E0F0-E90C-49E1-8239-30D2E6778FB3}" type="sibTrans" cxnId="{B4C87F7C-0C46-4CC6-89C9-FC761C3C4417}">
      <dgm:prSet/>
      <dgm:spPr/>
      <dgm:t>
        <a:bodyPr/>
        <a:lstStyle/>
        <a:p>
          <a:endParaRPr lang="de-DE"/>
        </a:p>
      </dgm:t>
    </dgm:pt>
    <dgm:pt modelId="{F032E312-31D5-4212-8AD8-53930F2700FD}">
      <dgm:prSet/>
      <dgm:spPr/>
      <dgm:t>
        <a:bodyPr/>
        <a:lstStyle/>
        <a:p>
          <a:r>
            <a:rPr lang="de-DE" dirty="0"/>
            <a:t>Statements/Bescheinigungen für die Mitarbeiter</a:t>
          </a:r>
        </a:p>
      </dgm:t>
    </dgm:pt>
    <dgm:pt modelId="{134AF9B9-6576-4D8F-B6F3-7249B42D453D}" type="parTrans" cxnId="{CB9DD739-EEC2-4206-B836-6C74D76463CF}">
      <dgm:prSet/>
      <dgm:spPr/>
      <dgm:t>
        <a:bodyPr/>
        <a:lstStyle/>
        <a:p>
          <a:endParaRPr lang="de-DE"/>
        </a:p>
      </dgm:t>
    </dgm:pt>
    <dgm:pt modelId="{C18743A3-4521-4C14-AFD6-4576B2394F10}" type="sibTrans" cxnId="{CB9DD739-EEC2-4206-B836-6C74D76463CF}">
      <dgm:prSet/>
      <dgm:spPr/>
      <dgm:t>
        <a:bodyPr/>
        <a:lstStyle/>
        <a:p>
          <a:endParaRPr lang="de-DE"/>
        </a:p>
      </dgm:t>
    </dgm:pt>
    <dgm:pt modelId="{3840AA1E-1D7B-47AE-BDD6-B2D201566FEB}">
      <dgm:prSet/>
      <dgm:spPr/>
      <dgm:t>
        <a:bodyPr/>
        <a:lstStyle/>
        <a:p>
          <a:r>
            <a:rPr lang="de-DE" dirty="0"/>
            <a:t>Reporting</a:t>
          </a:r>
        </a:p>
      </dgm:t>
    </dgm:pt>
    <dgm:pt modelId="{84578AB1-493A-4550-8B63-5823FB00F4D7}" type="parTrans" cxnId="{2B88F5FE-8627-443A-9679-3C307C8A51D7}">
      <dgm:prSet/>
      <dgm:spPr/>
      <dgm:t>
        <a:bodyPr/>
        <a:lstStyle/>
        <a:p>
          <a:endParaRPr lang="de-DE"/>
        </a:p>
      </dgm:t>
    </dgm:pt>
    <dgm:pt modelId="{F0872CB8-6FD6-44B2-B177-6EA0AF3E7985}" type="sibTrans" cxnId="{2B88F5FE-8627-443A-9679-3C307C8A51D7}">
      <dgm:prSet/>
      <dgm:spPr/>
      <dgm:t>
        <a:bodyPr/>
        <a:lstStyle/>
        <a:p>
          <a:endParaRPr lang="de-DE"/>
        </a:p>
      </dgm:t>
    </dgm:pt>
    <dgm:pt modelId="{5C6C6FFE-E03A-4EF8-84A5-0217880D7716}">
      <dgm:prSet/>
      <dgm:spPr/>
      <dgm:t>
        <a:bodyPr/>
        <a:lstStyle/>
        <a:p>
          <a:r>
            <a:rPr lang="de-DE" dirty="0"/>
            <a:t>versch. Manager-Hierarchien</a:t>
          </a:r>
        </a:p>
      </dgm:t>
    </dgm:pt>
    <dgm:pt modelId="{E6EE45E9-DA17-4CD2-A103-0891E52DC2FD}" type="parTrans" cxnId="{DA0B5FD8-8801-452B-A673-C3EE6D48C95E}">
      <dgm:prSet/>
      <dgm:spPr/>
      <dgm:t>
        <a:bodyPr/>
        <a:lstStyle/>
        <a:p>
          <a:endParaRPr lang="de-DE"/>
        </a:p>
      </dgm:t>
    </dgm:pt>
    <dgm:pt modelId="{EB57B7C0-7577-4661-ABFF-CD45593D847A}" type="sibTrans" cxnId="{DA0B5FD8-8801-452B-A673-C3EE6D48C95E}">
      <dgm:prSet/>
      <dgm:spPr/>
      <dgm:t>
        <a:bodyPr/>
        <a:lstStyle/>
        <a:p>
          <a:endParaRPr lang="de-DE"/>
        </a:p>
      </dgm:t>
    </dgm:pt>
    <dgm:pt modelId="{8F04FF4D-751D-46BA-B00B-5E35A6315DAF}" type="pres">
      <dgm:prSet presAssocID="{B7651CB5-826C-48AC-8843-A96A3C2DEA84}" presName="diagram" presStyleCnt="0">
        <dgm:presLayoutVars>
          <dgm:dir/>
          <dgm:resizeHandles val="exact"/>
        </dgm:presLayoutVars>
      </dgm:prSet>
      <dgm:spPr/>
    </dgm:pt>
    <dgm:pt modelId="{4F3807C8-854F-40B7-B4BC-B1CFF4CF8B28}" type="pres">
      <dgm:prSet presAssocID="{F6BDC8AD-5783-4FAF-B9C8-8A75C381FC79}" presName="node" presStyleLbl="node1" presStyleIdx="0" presStyleCnt="9">
        <dgm:presLayoutVars>
          <dgm:bulletEnabled val="1"/>
        </dgm:presLayoutVars>
      </dgm:prSet>
      <dgm:spPr/>
    </dgm:pt>
    <dgm:pt modelId="{1695FF6E-DCC2-4E3C-A34F-6F9D19C6F751}" type="pres">
      <dgm:prSet presAssocID="{D47959FA-6E10-48A8-B383-36DA98951687}" presName="sibTrans" presStyleCnt="0"/>
      <dgm:spPr/>
    </dgm:pt>
    <dgm:pt modelId="{2A0BD850-BDF5-47C6-8154-07F169987930}" type="pres">
      <dgm:prSet presAssocID="{2E717151-6A65-4FD7-9833-38896AC564E8}" presName="node" presStyleLbl="node1" presStyleIdx="1" presStyleCnt="9">
        <dgm:presLayoutVars>
          <dgm:bulletEnabled val="1"/>
        </dgm:presLayoutVars>
      </dgm:prSet>
      <dgm:spPr/>
    </dgm:pt>
    <dgm:pt modelId="{10819548-DB13-4D68-8D46-A80E750BE21A}" type="pres">
      <dgm:prSet presAssocID="{E5377EB0-8A76-4F66-9AC0-C5747E348344}" presName="sibTrans" presStyleCnt="0"/>
      <dgm:spPr/>
    </dgm:pt>
    <dgm:pt modelId="{F30AF0BE-8A11-4D1A-ACE0-5C8862E80D82}" type="pres">
      <dgm:prSet presAssocID="{C4BA3D8E-4E20-495A-8FF7-7763AB788B1F}" presName="node" presStyleLbl="node1" presStyleIdx="2" presStyleCnt="9">
        <dgm:presLayoutVars>
          <dgm:bulletEnabled val="1"/>
        </dgm:presLayoutVars>
      </dgm:prSet>
      <dgm:spPr/>
    </dgm:pt>
    <dgm:pt modelId="{712AA347-2DFE-4028-AA18-6C2B2E27073F}" type="pres">
      <dgm:prSet presAssocID="{F48AF6B7-0F94-4BC9-A19B-EDF67D931AD0}" presName="sibTrans" presStyleCnt="0"/>
      <dgm:spPr/>
    </dgm:pt>
    <dgm:pt modelId="{76FFE662-4C1D-4D37-AAF8-6A204132417A}" type="pres">
      <dgm:prSet presAssocID="{17E9845C-40FB-401D-A012-7061E849A98D}" presName="node" presStyleLbl="node1" presStyleIdx="3" presStyleCnt="9">
        <dgm:presLayoutVars>
          <dgm:bulletEnabled val="1"/>
        </dgm:presLayoutVars>
      </dgm:prSet>
      <dgm:spPr/>
    </dgm:pt>
    <dgm:pt modelId="{CB26B674-BD59-4F97-8E75-C760ED8DD1AA}" type="pres">
      <dgm:prSet presAssocID="{26DFBA96-7555-4731-B4CA-B29916C667E2}" presName="sibTrans" presStyleCnt="0"/>
      <dgm:spPr/>
    </dgm:pt>
    <dgm:pt modelId="{D870BA0C-1D4E-4ACB-9F1B-A9CD36E50263}" type="pres">
      <dgm:prSet presAssocID="{DCDE67BE-3465-41B9-8C28-A7BDA71F5C18}" presName="node" presStyleLbl="node1" presStyleIdx="4" presStyleCnt="9">
        <dgm:presLayoutVars>
          <dgm:bulletEnabled val="1"/>
        </dgm:presLayoutVars>
      </dgm:prSet>
      <dgm:spPr/>
    </dgm:pt>
    <dgm:pt modelId="{905084DC-832B-4E15-9F52-490A52F9D275}" type="pres">
      <dgm:prSet presAssocID="{0BFEAFC3-4816-4730-B457-7AFAF6624D71}" presName="sibTrans" presStyleCnt="0"/>
      <dgm:spPr/>
    </dgm:pt>
    <dgm:pt modelId="{909CEA2C-DE4D-49B2-BFDA-613EC3A4A975}" type="pres">
      <dgm:prSet presAssocID="{A2FDDA86-5100-401C-8136-2F0BBA0C0FC6}" presName="node" presStyleLbl="node1" presStyleIdx="5" presStyleCnt="9">
        <dgm:presLayoutVars>
          <dgm:bulletEnabled val="1"/>
        </dgm:presLayoutVars>
      </dgm:prSet>
      <dgm:spPr/>
    </dgm:pt>
    <dgm:pt modelId="{41976A56-C5E4-44F3-B699-E94F359F9773}" type="pres">
      <dgm:prSet presAssocID="{1AC7E0F0-E90C-49E1-8239-30D2E6778FB3}" presName="sibTrans" presStyleCnt="0"/>
      <dgm:spPr/>
    </dgm:pt>
    <dgm:pt modelId="{1CD947FE-64EF-476B-9A52-CC2EA6B1C003}" type="pres">
      <dgm:prSet presAssocID="{F032E312-31D5-4212-8AD8-53930F2700FD}" presName="node" presStyleLbl="node1" presStyleIdx="6" presStyleCnt="9">
        <dgm:presLayoutVars>
          <dgm:bulletEnabled val="1"/>
        </dgm:presLayoutVars>
      </dgm:prSet>
      <dgm:spPr/>
    </dgm:pt>
    <dgm:pt modelId="{2EA174F8-758A-42A4-81E4-040B8EB3A859}" type="pres">
      <dgm:prSet presAssocID="{C18743A3-4521-4C14-AFD6-4576B2394F10}" presName="sibTrans" presStyleCnt="0"/>
      <dgm:spPr/>
    </dgm:pt>
    <dgm:pt modelId="{F0B8AA76-F324-4733-ACD6-39025CCE44FA}" type="pres">
      <dgm:prSet presAssocID="{3840AA1E-1D7B-47AE-BDD6-B2D201566FEB}" presName="node" presStyleLbl="node1" presStyleIdx="7" presStyleCnt="9">
        <dgm:presLayoutVars>
          <dgm:bulletEnabled val="1"/>
        </dgm:presLayoutVars>
      </dgm:prSet>
      <dgm:spPr/>
    </dgm:pt>
    <dgm:pt modelId="{0B76B605-5892-47D8-AF53-E8D9C3E3DD4C}" type="pres">
      <dgm:prSet presAssocID="{F0872CB8-6FD6-44B2-B177-6EA0AF3E7985}" presName="sibTrans" presStyleCnt="0"/>
      <dgm:spPr/>
    </dgm:pt>
    <dgm:pt modelId="{A51B4BE0-3506-4369-8E67-4C7C186D00DC}" type="pres">
      <dgm:prSet presAssocID="{5C6C6FFE-E03A-4EF8-84A5-0217880D7716}" presName="node" presStyleLbl="node1" presStyleIdx="8" presStyleCnt="9">
        <dgm:presLayoutVars>
          <dgm:bulletEnabled val="1"/>
        </dgm:presLayoutVars>
      </dgm:prSet>
      <dgm:spPr/>
    </dgm:pt>
  </dgm:ptLst>
  <dgm:cxnLst>
    <dgm:cxn modelId="{F359AD03-E2E1-4E96-B0A1-8E90F47A555D}" srcId="{B7651CB5-826C-48AC-8843-A96A3C2DEA84}" destId="{F6BDC8AD-5783-4FAF-B9C8-8A75C381FC79}" srcOrd="0" destOrd="0" parTransId="{A2C5C54B-3344-47F6-848A-C0760A10FF5A}" sibTransId="{D47959FA-6E10-48A8-B383-36DA98951687}"/>
    <dgm:cxn modelId="{A9300D05-B602-41E0-96B8-5E6AB935C0C1}" type="presOf" srcId="{3840AA1E-1D7B-47AE-BDD6-B2D201566FEB}" destId="{F0B8AA76-F324-4733-ACD6-39025CCE44FA}" srcOrd="0" destOrd="0" presId="urn:microsoft.com/office/officeart/2005/8/layout/default"/>
    <dgm:cxn modelId="{5E6C7006-68F9-4782-91AD-0DC6EAD259EC}" type="presOf" srcId="{C4BA3D8E-4E20-495A-8FF7-7763AB788B1F}" destId="{F30AF0BE-8A11-4D1A-ACE0-5C8862E80D82}" srcOrd="0" destOrd="0" presId="urn:microsoft.com/office/officeart/2005/8/layout/default"/>
    <dgm:cxn modelId="{B711222D-9A7C-416C-92F1-D55E5FAC28DD}" type="presOf" srcId="{F6BDC8AD-5783-4FAF-B9C8-8A75C381FC79}" destId="{4F3807C8-854F-40B7-B4BC-B1CFF4CF8B28}" srcOrd="0" destOrd="0" presId="urn:microsoft.com/office/officeart/2005/8/layout/default"/>
    <dgm:cxn modelId="{CB9DD739-EEC2-4206-B836-6C74D76463CF}" srcId="{B7651CB5-826C-48AC-8843-A96A3C2DEA84}" destId="{F032E312-31D5-4212-8AD8-53930F2700FD}" srcOrd="6" destOrd="0" parTransId="{134AF9B9-6576-4D8F-B6F3-7249B42D453D}" sibTransId="{C18743A3-4521-4C14-AFD6-4576B2394F10}"/>
    <dgm:cxn modelId="{D49A8B3B-7A22-425B-B0AF-2BDD9F7EB76B}" srcId="{B7651CB5-826C-48AC-8843-A96A3C2DEA84}" destId="{17E9845C-40FB-401D-A012-7061E849A98D}" srcOrd="3" destOrd="0" parTransId="{850C2662-5527-4400-B642-F7452D30F9A8}" sibTransId="{26DFBA96-7555-4731-B4CA-B29916C667E2}"/>
    <dgm:cxn modelId="{475BAB45-7FF1-4D2E-81D9-FA854DAF7E76}" type="presOf" srcId="{B7651CB5-826C-48AC-8843-A96A3C2DEA84}" destId="{8F04FF4D-751D-46BA-B00B-5E35A6315DAF}" srcOrd="0" destOrd="0" presId="urn:microsoft.com/office/officeart/2005/8/layout/default"/>
    <dgm:cxn modelId="{CFA74047-8841-4291-8E18-A54E97F536AE}" srcId="{B7651CB5-826C-48AC-8843-A96A3C2DEA84}" destId="{2E717151-6A65-4FD7-9833-38896AC564E8}" srcOrd="1" destOrd="0" parTransId="{FABBBC98-7484-43BD-AC0F-9257F6CEE02E}" sibTransId="{E5377EB0-8A76-4F66-9AC0-C5747E348344}"/>
    <dgm:cxn modelId="{376E9F6B-686B-4EB8-A7A0-C594FE2DB905}" type="presOf" srcId="{17E9845C-40FB-401D-A012-7061E849A98D}" destId="{76FFE662-4C1D-4D37-AAF8-6A204132417A}" srcOrd="0" destOrd="0" presId="urn:microsoft.com/office/officeart/2005/8/layout/default"/>
    <dgm:cxn modelId="{B4C87F7C-0C46-4CC6-89C9-FC761C3C4417}" srcId="{B7651CB5-826C-48AC-8843-A96A3C2DEA84}" destId="{A2FDDA86-5100-401C-8136-2F0BBA0C0FC6}" srcOrd="5" destOrd="0" parTransId="{6E581320-CA3D-4A6C-9310-F6C9E4534AEA}" sibTransId="{1AC7E0F0-E90C-49E1-8239-30D2E6778FB3}"/>
    <dgm:cxn modelId="{A2ECC47D-08CF-46E0-8CBE-D1B6D5D448F2}" type="presOf" srcId="{5C6C6FFE-E03A-4EF8-84A5-0217880D7716}" destId="{A51B4BE0-3506-4369-8E67-4C7C186D00DC}" srcOrd="0" destOrd="0" presId="urn:microsoft.com/office/officeart/2005/8/layout/default"/>
    <dgm:cxn modelId="{B037187E-5D8A-41BC-922B-591BDCF6D409}" type="presOf" srcId="{F032E312-31D5-4212-8AD8-53930F2700FD}" destId="{1CD947FE-64EF-476B-9A52-CC2EA6B1C003}" srcOrd="0" destOrd="0" presId="urn:microsoft.com/office/officeart/2005/8/layout/default"/>
    <dgm:cxn modelId="{2D5041BF-F480-4609-AB27-C7C9FC9334B6}" srcId="{B7651CB5-826C-48AC-8843-A96A3C2DEA84}" destId="{C4BA3D8E-4E20-495A-8FF7-7763AB788B1F}" srcOrd="2" destOrd="0" parTransId="{AC9840C7-DE4A-43AC-B656-BA396176E12F}" sibTransId="{F48AF6B7-0F94-4BC9-A19B-EDF67D931AD0}"/>
    <dgm:cxn modelId="{DA0B5FD8-8801-452B-A673-C3EE6D48C95E}" srcId="{B7651CB5-826C-48AC-8843-A96A3C2DEA84}" destId="{5C6C6FFE-E03A-4EF8-84A5-0217880D7716}" srcOrd="8" destOrd="0" parTransId="{E6EE45E9-DA17-4CD2-A103-0891E52DC2FD}" sibTransId="{EB57B7C0-7577-4661-ABFF-CD45593D847A}"/>
    <dgm:cxn modelId="{C4E109EE-6EAB-41EC-BD55-1333167D7CCD}" type="presOf" srcId="{A2FDDA86-5100-401C-8136-2F0BBA0C0FC6}" destId="{909CEA2C-DE4D-49B2-BFDA-613EC3A4A975}" srcOrd="0" destOrd="0" presId="urn:microsoft.com/office/officeart/2005/8/layout/default"/>
    <dgm:cxn modelId="{20C9FBF1-1161-4C07-9DB1-B6A518CDAC3A}" type="presOf" srcId="{2E717151-6A65-4FD7-9833-38896AC564E8}" destId="{2A0BD850-BDF5-47C6-8154-07F169987930}" srcOrd="0" destOrd="0" presId="urn:microsoft.com/office/officeart/2005/8/layout/default"/>
    <dgm:cxn modelId="{369ACAF6-0706-49B3-921C-9FE0C2205E38}" srcId="{B7651CB5-826C-48AC-8843-A96A3C2DEA84}" destId="{DCDE67BE-3465-41B9-8C28-A7BDA71F5C18}" srcOrd="4" destOrd="0" parTransId="{EBBCBD8E-CC15-4457-AFB0-FA1F2AAC3239}" sibTransId="{0BFEAFC3-4816-4730-B457-7AFAF6624D71}"/>
    <dgm:cxn modelId="{836110FC-79DC-4EED-9550-A3913AEFE6D7}" type="presOf" srcId="{DCDE67BE-3465-41B9-8C28-A7BDA71F5C18}" destId="{D870BA0C-1D4E-4ACB-9F1B-A9CD36E50263}" srcOrd="0" destOrd="0" presId="urn:microsoft.com/office/officeart/2005/8/layout/default"/>
    <dgm:cxn modelId="{2B88F5FE-8627-443A-9679-3C307C8A51D7}" srcId="{B7651CB5-826C-48AC-8843-A96A3C2DEA84}" destId="{3840AA1E-1D7B-47AE-BDD6-B2D201566FEB}" srcOrd="7" destOrd="0" parTransId="{84578AB1-493A-4550-8B63-5823FB00F4D7}" sibTransId="{F0872CB8-6FD6-44B2-B177-6EA0AF3E7985}"/>
    <dgm:cxn modelId="{D4121955-8816-460F-A695-FE546AF98CEF}" type="presParOf" srcId="{8F04FF4D-751D-46BA-B00B-5E35A6315DAF}" destId="{4F3807C8-854F-40B7-B4BC-B1CFF4CF8B28}" srcOrd="0" destOrd="0" presId="urn:microsoft.com/office/officeart/2005/8/layout/default"/>
    <dgm:cxn modelId="{1191F814-669F-4C40-96AC-8AC5BEC82202}" type="presParOf" srcId="{8F04FF4D-751D-46BA-B00B-5E35A6315DAF}" destId="{1695FF6E-DCC2-4E3C-A34F-6F9D19C6F751}" srcOrd="1" destOrd="0" presId="urn:microsoft.com/office/officeart/2005/8/layout/default"/>
    <dgm:cxn modelId="{631BFBC0-DEC0-4747-BE03-FC52D59C5DF1}" type="presParOf" srcId="{8F04FF4D-751D-46BA-B00B-5E35A6315DAF}" destId="{2A0BD850-BDF5-47C6-8154-07F169987930}" srcOrd="2" destOrd="0" presId="urn:microsoft.com/office/officeart/2005/8/layout/default"/>
    <dgm:cxn modelId="{1BB5ADD6-B8AC-4A20-A3F5-0BDE2C2A001F}" type="presParOf" srcId="{8F04FF4D-751D-46BA-B00B-5E35A6315DAF}" destId="{10819548-DB13-4D68-8D46-A80E750BE21A}" srcOrd="3" destOrd="0" presId="urn:microsoft.com/office/officeart/2005/8/layout/default"/>
    <dgm:cxn modelId="{CF8A44F1-797B-4ABF-AF82-9D969B6E205D}" type="presParOf" srcId="{8F04FF4D-751D-46BA-B00B-5E35A6315DAF}" destId="{F30AF0BE-8A11-4D1A-ACE0-5C8862E80D82}" srcOrd="4" destOrd="0" presId="urn:microsoft.com/office/officeart/2005/8/layout/default"/>
    <dgm:cxn modelId="{16BAA99C-0918-45E5-AAD4-CDFD25AF85A7}" type="presParOf" srcId="{8F04FF4D-751D-46BA-B00B-5E35A6315DAF}" destId="{712AA347-2DFE-4028-AA18-6C2B2E27073F}" srcOrd="5" destOrd="0" presId="urn:microsoft.com/office/officeart/2005/8/layout/default"/>
    <dgm:cxn modelId="{44FA221F-E5FC-4E21-8C18-3EF27984182B}" type="presParOf" srcId="{8F04FF4D-751D-46BA-B00B-5E35A6315DAF}" destId="{76FFE662-4C1D-4D37-AAF8-6A204132417A}" srcOrd="6" destOrd="0" presId="urn:microsoft.com/office/officeart/2005/8/layout/default"/>
    <dgm:cxn modelId="{928EFF8F-FE18-4FCB-B872-4FE3338A8757}" type="presParOf" srcId="{8F04FF4D-751D-46BA-B00B-5E35A6315DAF}" destId="{CB26B674-BD59-4F97-8E75-C760ED8DD1AA}" srcOrd="7" destOrd="0" presId="urn:microsoft.com/office/officeart/2005/8/layout/default"/>
    <dgm:cxn modelId="{A2E41977-D793-4E6C-90C6-2CB232B4CEB6}" type="presParOf" srcId="{8F04FF4D-751D-46BA-B00B-5E35A6315DAF}" destId="{D870BA0C-1D4E-4ACB-9F1B-A9CD36E50263}" srcOrd="8" destOrd="0" presId="urn:microsoft.com/office/officeart/2005/8/layout/default"/>
    <dgm:cxn modelId="{6C7C7B6D-B754-4E75-9840-C8E06A430DAF}" type="presParOf" srcId="{8F04FF4D-751D-46BA-B00B-5E35A6315DAF}" destId="{905084DC-832B-4E15-9F52-490A52F9D275}" srcOrd="9" destOrd="0" presId="urn:microsoft.com/office/officeart/2005/8/layout/default"/>
    <dgm:cxn modelId="{AEF64736-C6E7-4683-9BFD-CD739B035252}" type="presParOf" srcId="{8F04FF4D-751D-46BA-B00B-5E35A6315DAF}" destId="{909CEA2C-DE4D-49B2-BFDA-613EC3A4A975}" srcOrd="10" destOrd="0" presId="urn:microsoft.com/office/officeart/2005/8/layout/default"/>
    <dgm:cxn modelId="{62320AE5-68DA-4669-84FB-05AF972BFDD7}" type="presParOf" srcId="{8F04FF4D-751D-46BA-B00B-5E35A6315DAF}" destId="{41976A56-C5E4-44F3-B699-E94F359F9773}" srcOrd="11" destOrd="0" presId="urn:microsoft.com/office/officeart/2005/8/layout/default"/>
    <dgm:cxn modelId="{FA974CFF-063C-4036-872B-221C832EA93E}" type="presParOf" srcId="{8F04FF4D-751D-46BA-B00B-5E35A6315DAF}" destId="{1CD947FE-64EF-476B-9A52-CC2EA6B1C003}" srcOrd="12" destOrd="0" presId="urn:microsoft.com/office/officeart/2005/8/layout/default"/>
    <dgm:cxn modelId="{A849B62E-0C89-4D82-93BE-0C5316DFA2EB}" type="presParOf" srcId="{8F04FF4D-751D-46BA-B00B-5E35A6315DAF}" destId="{2EA174F8-758A-42A4-81E4-040B8EB3A859}" srcOrd="13" destOrd="0" presId="urn:microsoft.com/office/officeart/2005/8/layout/default"/>
    <dgm:cxn modelId="{42B075CC-4CAC-4E39-A80F-1D246813B718}" type="presParOf" srcId="{8F04FF4D-751D-46BA-B00B-5E35A6315DAF}" destId="{F0B8AA76-F324-4733-ACD6-39025CCE44FA}" srcOrd="14" destOrd="0" presId="urn:microsoft.com/office/officeart/2005/8/layout/default"/>
    <dgm:cxn modelId="{9FF1475A-B7BD-4647-9A69-F7BE263AFB1A}" type="presParOf" srcId="{8F04FF4D-751D-46BA-B00B-5E35A6315DAF}" destId="{0B76B605-5892-47D8-AF53-E8D9C3E3DD4C}" srcOrd="15" destOrd="0" presId="urn:microsoft.com/office/officeart/2005/8/layout/default"/>
    <dgm:cxn modelId="{F730BE9F-C17E-481E-9B17-C51DCE0B8D8A}" type="presParOf" srcId="{8F04FF4D-751D-46BA-B00B-5E35A6315DAF}" destId="{A51B4BE0-3506-4369-8E67-4C7C186D00DC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31A0D14-A210-4947-8182-B92A13839232}" type="doc">
      <dgm:prSet loTypeId="urn:microsoft.com/office/officeart/2008/layout/VerticalCurvedList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de-DE"/>
        </a:p>
      </dgm:t>
    </dgm:pt>
    <dgm:pt modelId="{68803137-3308-4C9B-B83D-0E79883374F0}">
      <dgm:prSet phldrT="[Text]"/>
      <dgm:spPr/>
      <dgm:t>
        <a:bodyPr/>
        <a:lstStyle/>
        <a:p>
          <a:r>
            <a:rPr lang="de-DE" dirty="0"/>
            <a:t>Goal Management incl. Goal </a:t>
          </a:r>
          <a:r>
            <a:rPr lang="de-DE" dirty="0" err="1"/>
            <a:t>Execution</a:t>
          </a:r>
          <a:endParaRPr lang="de-DE" dirty="0"/>
        </a:p>
      </dgm:t>
    </dgm:pt>
    <dgm:pt modelId="{97F47A0B-B657-40D6-9A47-DF6929054CFE}" type="parTrans" cxnId="{DF94DA2C-0CEF-4458-95B8-F362AF7ED712}">
      <dgm:prSet/>
      <dgm:spPr/>
      <dgm:t>
        <a:bodyPr/>
        <a:lstStyle/>
        <a:p>
          <a:endParaRPr lang="de-DE"/>
        </a:p>
      </dgm:t>
    </dgm:pt>
    <dgm:pt modelId="{08CC1342-0164-47D2-838E-1EB77FA225D9}" type="sibTrans" cxnId="{DF94DA2C-0CEF-4458-95B8-F362AF7ED712}">
      <dgm:prSet/>
      <dgm:spPr/>
      <dgm:t>
        <a:bodyPr/>
        <a:lstStyle/>
        <a:p>
          <a:endParaRPr lang="de-DE"/>
        </a:p>
      </dgm:t>
    </dgm:pt>
    <dgm:pt modelId="{54FDB529-9A52-4869-B166-316C47A1D085}">
      <dgm:prSet phldrT="[Text]"/>
      <dgm:spPr/>
      <dgm:t>
        <a:bodyPr/>
        <a:lstStyle/>
        <a:p>
          <a:r>
            <a:rPr lang="de-DE" dirty="0"/>
            <a:t>Performance Management incl. CPM</a:t>
          </a:r>
        </a:p>
      </dgm:t>
    </dgm:pt>
    <dgm:pt modelId="{0A94CC48-F627-451F-A864-44B78BB1220F}" type="parTrans" cxnId="{BDA89717-F3F4-4B80-B0AD-DF33C13AC6E6}">
      <dgm:prSet/>
      <dgm:spPr/>
      <dgm:t>
        <a:bodyPr/>
        <a:lstStyle/>
        <a:p>
          <a:endParaRPr lang="de-DE"/>
        </a:p>
      </dgm:t>
    </dgm:pt>
    <dgm:pt modelId="{08F610CF-6A92-47F2-95F2-D06E899973B2}" type="sibTrans" cxnId="{BDA89717-F3F4-4B80-B0AD-DF33C13AC6E6}">
      <dgm:prSet/>
      <dgm:spPr/>
      <dgm:t>
        <a:bodyPr/>
        <a:lstStyle/>
        <a:p>
          <a:endParaRPr lang="de-DE"/>
        </a:p>
      </dgm:t>
    </dgm:pt>
    <dgm:pt modelId="{655EE9F9-7E3F-44E7-8B4E-657D7D064035}">
      <dgm:prSet phldrT="[Text]"/>
      <dgm:spPr/>
      <dgm:t>
        <a:bodyPr/>
        <a:lstStyle/>
        <a:p>
          <a:r>
            <a:rPr lang="de-DE" dirty="0"/>
            <a:t>Team </a:t>
          </a:r>
          <a:r>
            <a:rPr lang="de-DE" dirty="0" err="1"/>
            <a:t>Overview</a:t>
          </a:r>
          <a:r>
            <a:rPr lang="de-DE" dirty="0"/>
            <a:t> und Stack Ranker</a:t>
          </a:r>
        </a:p>
      </dgm:t>
    </dgm:pt>
    <dgm:pt modelId="{D022E194-9F02-4899-98CA-B60009A87ECF}" type="parTrans" cxnId="{B61A7560-2C03-46C4-B742-4E2F66BAB822}">
      <dgm:prSet/>
      <dgm:spPr/>
      <dgm:t>
        <a:bodyPr/>
        <a:lstStyle/>
        <a:p>
          <a:endParaRPr lang="de-DE"/>
        </a:p>
      </dgm:t>
    </dgm:pt>
    <dgm:pt modelId="{C1C24005-DE0A-405F-A40B-06C623B270CD}" type="sibTrans" cxnId="{B61A7560-2C03-46C4-B742-4E2F66BAB822}">
      <dgm:prSet/>
      <dgm:spPr/>
      <dgm:t>
        <a:bodyPr/>
        <a:lstStyle/>
        <a:p>
          <a:endParaRPr lang="de-DE"/>
        </a:p>
      </dgm:t>
    </dgm:pt>
    <dgm:pt modelId="{6B515AD9-CBAF-4280-9563-C9F42CDF6731}">
      <dgm:prSet phldrT="[Text]"/>
      <dgm:spPr/>
      <dgm:t>
        <a:bodyPr/>
        <a:lstStyle/>
        <a:p>
          <a:r>
            <a:rPr lang="de-DE" dirty="0"/>
            <a:t>360-Grad-Beurteilungen</a:t>
          </a:r>
        </a:p>
      </dgm:t>
    </dgm:pt>
    <dgm:pt modelId="{F17EFC18-DD2F-42AD-8BC3-D0DD291CED68}" type="parTrans" cxnId="{B961C90A-5620-435E-ADA7-9EF3C53F2EFE}">
      <dgm:prSet/>
      <dgm:spPr/>
      <dgm:t>
        <a:bodyPr/>
        <a:lstStyle/>
        <a:p>
          <a:endParaRPr lang="de-DE"/>
        </a:p>
      </dgm:t>
    </dgm:pt>
    <dgm:pt modelId="{4743E40D-9FF3-411D-A360-4E1BFD6FB056}" type="sibTrans" cxnId="{B961C90A-5620-435E-ADA7-9EF3C53F2EFE}">
      <dgm:prSet/>
      <dgm:spPr/>
      <dgm:t>
        <a:bodyPr/>
        <a:lstStyle/>
        <a:p>
          <a:endParaRPr lang="de-DE"/>
        </a:p>
      </dgm:t>
    </dgm:pt>
    <dgm:pt modelId="{D002754C-B348-42A5-851A-4A93D103AE0A}">
      <dgm:prSet phldrT="[Text]"/>
      <dgm:spPr/>
      <dgm:t>
        <a:bodyPr/>
        <a:lstStyle/>
        <a:p>
          <a:r>
            <a:rPr lang="de-DE" dirty="0"/>
            <a:t>Kalibrierung</a:t>
          </a:r>
        </a:p>
      </dgm:t>
    </dgm:pt>
    <dgm:pt modelId="{1D662DF4-3953-4993-BDFE-6F0F5BCF436D}" type="parTrans" cxnId="{C514F11F-8203-47F7-84D3-2B77FCE2AD3E}">
      <dgm:prSet/>
      <dgm:spPr/>
      <dgm:t>
        <a:bodyPr/>
        <a:lstStyle/>
        <a:p>
          <a:endParaRPr lang="de-DE"/>
        </a:p>
      </dgm:t>
    </dgm:pt>
    <dgm:pt modelId="{5996BF42-8642-4958-A7B0-BE2756BC81D7}" type="sibTrans" cxnId="{C514F11F-8203-47F7-84D3-2B77FCE2AD3E}">
      <dgm:prSet/>
      <dgm:spPr/>
      <dgm:t>
        <a:bodyPr/>
        <a:lstStyle/>
        <a:p>
          <a:endParaRPr lang="de-DE"/>
        </a:p>
      </dgm:t>
    </dgm:pt>
    <dgm:pt modelId="{0CC53CEF-6740-4336-9C50-3A2EC717A554}" type="pres">
      <dgm:prSet presAssocID="{131A0D14-A210-4947-8182-B92A13839232}" presName="Name0" presStyleCnt="0">
        <dgm:presLayoutVars>
          <dgm:chMax val="7"/>
          <dgm:chPref val="7"/>
          <dgm:dir/>
        </dgm:presLayoutVars>
      </dgm:prSet>
      <dgm:spPr/>
    </dgm:pt>
    <dgm:pt modelId="{F99DD211-5323-4073-821C-B3393993E3D6}" type="pres">
      <dgm:prSet presAssocID="{131A0D14-A210-4947-8182-B92A13839232}" presName="Name1" presStyleCnt="0"/>
      <dgm:spPr/>
    </dgm:pt>
    <dgm:pt modelId="{ED8C4579-4D5C-4F3F-890B-7A17D1F71736}" type="pres">
      <dgm:prSet presAssocID="{131A0D14-A210-4947-8182-B92A13839232}" presName="cycle" presStyleCnt="0"/>
      <dgm:spPr/>
    </dgm:pt>
    <dgm:pt modelId="{D62FA817-0273-4D08-B421-25A59D66FA03}" type="pres">
      <dgm:prSet presAssocID="{131A0D14-A210-4947-8182-B92A13839232}" presName="srcNode" presStyleLbl="node1" presStyleIdx="0" presStyleCnt="5"/>
      <dgm:spPr/>
    </dgm:pt>
    <dgm:pt modelId="{E2F1E95E-2E54-4848-83AC-C783AE3BC964}" type="pres">
      <dgm:prSet presAssocID="{131A0D14-A210-4947-8182-B92A13839232}" presName="conn" presStyleLbl="parChTrans1D2" presStyleIdx="0" presStyleCnt="1"/>
      <dgm:spPr/>
    </dgm:pt>
    <dgm:pt modelId="{1AA661EC-C0BA-4271-B7E8-3017576E9274}" type="pres">
      <dgm:prSet presAssocID="{131A0D14-A210-4947-8182-B92A13839232}" presName="extraNode" presStyleLbl="node1" presStyleIdx="0" presStyleCnt="5"/>
      <dgm:spPr/>
    </dgm:pt>
    <dgm:pt modelId="{C1EDF17A-3EC4-4B2F-B172-9D78F7BBC77C}" type="pres">
      <dgm:prSet presAssocID="{131A0D14-A210-4947-8182-B92A13839232}" presName="dstNode" presStyleLbl="node1" presStyleIdx="0" presStyleCnt="5"/>
      <dgm:spPr/>
    </dgm:pt>
    <dgm:pt modelId="{DD6C65CB-3FD2-460A-BA1A-8E9FE58F4686}" type="pres">
      <dgm:prSet presAssocID="{68803137-3308-4C9B-B83D-0E79883374F0}" presName="text_1" presStyleLbl="node1" presStyleIdx="0" presStyleCnt="5">
        <dgm:presLayoutVars>
          <dgm:bulletEnabled val="1"/>
        </dgm:presLayoutVars>
      </dgm:prSet>
      <dgm:spPr/>
    </dgm:pt>
    <dgm:pt modelId="{B6531F05-562C-41BA-A6D3-21A2E736BA6A}" type="pres">
      <dgm:prSet presAssocID="{68803137-3308-4C9B-B83D-0E79883374F0}" presName="accent_1" presStyleCnt="0"/>
      <dgm:spPr/>
    </dgm:pt>
    <dgm:pt modelId="{E86BA98F-711F-40A7-963C-585B7FCEE196}" type="pres">
      <dgm:prSet presAssocID="{68803137-3308-4C9B-B83D-0E79883374F0}" presName="accentRepeatNode" presStyleLbl="solidFgAcc1" presStyleIdx="0" presStyleCnt="5"/>
      <dgm:spPr/>
    </dgm:pt>
    <dgm:pt modelId="{27971BAF-4AA7-435B-B191-9CB5B43EEDD5}" type="pres">
      <dgm:prSet presAssocID="{54FDB529-9A52-4869-B166-316C47A1D085}" presName="text_2" presStyleLbl="node1" presStyleIdx="1" presStyleCnt="5">
        <dgm:presLayoutVars>
          <dgm:bulletEnabled val="1"/>
        </dgm:presLayoutVars>
      </dgm:prSet>
      <dgm:spPr/>
    </dgm:pt>
    <dgm:pt modelId="{0440176F-4347-4391-8347-607A3DA8B021}" type="pres">
      <dgm:prSet presAssocID="{54FDB529-9A52-4869-B166-316C47A1D085}" presName="accent_2" presStyleCnt="0"/>
      <dgm:spPr/>
    </dgm:pt>
    <dgm:pt modelId="{1988D8E9-C855-426F-9017-B1FF8025C8FA}" type="pres">
      <dgm:prSet presAssocID="{54FDB529-9A52-4869-B166-316C47A1D085}" presName="accentRepeatNode" presStyleLbl="solidFgAcc1" presStyleIdx="1" presStyleCnt="5"/>
      <dgm:spPr/>
    </dgm:pt>
    <dgm:pt modelId="{756491B8-64E0-4DDF-8E67-1AE19965B7B9}" type="pres">
      <dgm:prSet presAssocID="{655EE9F9-7E3F-44E7-8B4E-657D7D064035}" presName="text_3" presStyleLbl="node1" presStyleIdx="2" presStyleCnt="5">
        <dgm:presLayoutVars>
          <dgm:bulletEnabled val="1"/>
        </dgm:presLayoutVars>
      </dgm:prSet>
      <dgm:spPr/>
    </dgm:pt>
    <dgm:pt modelId="{9A4E74B8-01E5-4A02-A729-B0349C753C19}" type="pres">
      <dgm:prSet presAssocID="{655EE9F9-7E3F-44E7-8B4E-657D7D064035}" presName="accent_3" presStyleCnt="0"/>
      <dgm:spPr/>
    </dgm:pt>
    <dgm:pt modelId="{DEA7925F-439E-4A1D-8888-E5D48C3F4D06}" type="pres">
      <dgm:prSet presAssocID="{655EE9F9-7E3F-44E7-8B4E-657D7D064035}" presName="accentRepeatNode" presStyleLbl="solidFgAcc1" presStyleIdx="2" presStyleCnt="5"/>
      <dgm:spPr/>
    </dgm:pt>
    <dgm:pt modelId="{9A8BBAE3-14B4-4D17-8925-0F1EF0CB69FB}" type="pres">
      <dgm:prSet presAssocID="{D002754C-B348-42A5-851A-4A93D103AE0A}" presName="text_4" presStyleLbl="node1" presStyleIdx="3" presStyleCnt="5">
        <dgm:presLayoutVars>
          <dgm:bulletEnabled val="1"/>
        </dgm:presLayoutVars>
      </dgm:prSet>
      <dgm:spPr/>
    </dgm:pt>
    <dgm:pt modelId="{3E24FACE-F09F-4D52-A47A-25DB440B9F99}" type="pres">
      <dgm:prSet presAssocID="{D002754C-B348-42A5-851A-4A93D103AE0A}" presName="accent_4" presStyleCnt="0"/>
      <dgm:spPr/>
    </dgm:pt>
    <dgm:pt modelId="{0049B2B8-FADD-400C-AB9C-BDB73C2CDECE}" type="pres">
      <dgm:prSet presAssocID="{D002754C-B348-42A5-851A-4A93D103AE0A}" presName="accentRepeatNode" presStyleLbl="solidFgAcc1" presStyleIdx="3" presStyleCnt="5"/>
      <dgm:spPr/>
    </dgm:pt>
    <dgm:pt modelId="{6FD71724-1EAA-4EDF-9B27-E0E385B7AB40}" type="pres">
      <dgm:prSet presAssocID="{6B515AD9-CBAF-4280-9563-C9F42CDF6731}" presName="text_5" presStyleLbl="node1" presStyleIdx="4" presStyleCnt="5">
        <dgm:presLayoutVars>
          <dgm:bulletEnabled val="1"/>
        </dgm:presLayoutVars>
      </dgm:prSet>
      <dgm:spPr/>
    </dgm:pt>
    <dgm:pt modelId="{5E56D340-DD40-43BD-A820-2C0F531AD6C3}" type="pres">
      <dgm:prSet presAssocID="{6B515AD9-CBAF-4280-9563-C9F42CDF6731}" presName="accent_5" presStyleCnt="0"/>
      <dgm:spPr/>
    </dgm:pt>
    <dgm:pt modelId="{E8F05792-D44A-4871-9996-0A0F1F159742}" type="pres">
      <dgm:prSet presAssocID="{6B515AD9-CBAF-4280-9563-C9F42CDF6731}" presName="accentRepeatNode" presStyleLbl="solidFgAcc1" presStyleIdx="4" presStyleCnt="5"/>
      <dgm:spPr/>
    </dgm:pt>
  </dgm:ptLst>
  <dgm:cxnLst>
    <dgm:cxn modelId="{B961C90A-5620-435E-ADA7-9EF3C53F2EFE}" srcId="{131A0D14-A210-4947-8182-B92A13839232}" destId="{6B515AD9-CBAF-4280-9563-C9F42CDF6731}" srcOrd="4" destOrd="0" parTransId="{F17EFC18-DD2F-42AD-8BC3-D0DD291CED68}" sibTransId="{4743E40D-9FF3-411D-A360-4E1BFD6FB056}"/>
    <dgm:cxn modelId="{E07EB60B-1789-44D5-BE64-ED57253582DC}" type="presOf" srcId="{655EE9F9-7E3F-44E7-8B4E-657D7D064035}" destId="{756491B8-64E0-4DDF-8E67-1AE19965B7B9}" srcOrd="0" destOrd="0" presId="urn:microsoft.com/office/officeart/2008/layout/VerticalCurvedList"/>
    <dgm:cxn modelId="{762CB114-79CC-433C-AA5B-50896D4E1AB7}" type="presOf" srcId="{08CC1342-0164-47D2-838E-1EB77FA225D9}" destId="{E2F1E95E-2E54-4848-83AC-C783AE3BC964}" srcOrd="0" destOrd="0" presId="urn:microsoft.com/office/officeart/2008/layout/VerticalCurvedList"/>
    <dgm:cxn modelId="{BDA89717-F3F4-4B80-B0AD-DF33C13AC6E6}" srcId="{131A0D14-A210-4947-8182-B92A13839232}" destId="{54FDB529-9A52-4869-B166-316C47A1D085}" srcOrd="1" destOrd="0" parTransId="{0A94CC48-F627-451F-A864-44B78BB1220F}" sibTransId="{08F610CF-6A92-47F2-95F2-D06E899973B2}"/>
    <dgm:cxn modelId="{C514F11F-8203-47F7-84D3-2B77FCE2AD3E}" srcId="{131A0D14-A210-4947-8182-B92A13839232}" destId="{D002754C-B348-42A5-851A-4A93D103AE0A}" srcOrd="3" destOrd="0" parTransId="{1D662DF4-3953-4993-BDFE-6F0F5BCF436D}" sibTransId="{5996BF42-8642-4958-A7B0-BE2756BC81D7}"/>
    <dgm:cxn modelId="{E824FB23-82BC-4CEB-80BF-621DA383325A}" type="presOf" srcId="{6B515AD9-CBAF-4280-9563-C9F42CDF6731}" destId="{6FD71724-1EAA-4EDF-9B27-E0E385B7AB40}" srcOrd="0" destOrd="0" presId="urn:microsoft.com/office/officeart/2008/layout/VerticalCurvedList"/>
    <dgm:cxn modelId="{DF94DA2C-0CEF-4458-95B8-F362AF7ED712}" srcId="{131A0D14-A210-4947-8182-B92A13839232}" destId="{68803137-3308-4C9B-B83D-0E79883374F0}" srcOrd="0" destOrd="0" parTransId="{97F47A0B-B657-40D6-9A47-DF6929054CFE}" sibTransId="{08CC1342-0164-47D2-838E-1EB77FA225D9}"/>
    <dgm:cxn modelId="{B61A7560-2C03-46C4-B742-4E2F66BAB822}" srcId="{131A0D14-A210-4947-8182-B92A13839232}" destId="{655EE9F9-7E3F-44E7-8B4E-657D7D064035}" srcOrd="2" destOrd="0" parTransId="{D022E194-9F02-4899-98CA-B60009A87ECF}" sibTransId="{C1C24005-DE0A-405F-A40B-06C623B270CD}"/>
    <dgm:cxn modelId="{F249108F-F946-42D2-B4DE-4BC4ABD42998}" type="presOf" srcId="{131A0D14-A210-4947-8182-B92A13839232}" destId="{0CC53CEF-6740-4336-9C50-3A2EC717A554}" srcOrd="0" destOrd="0" presId="urn:microsoft.com/office/officeart/2008/layout/VerticalCurvedList"/>
    <dgm:cxn modelId="{8F8CE89F-D940-4461-9A2D-479BFFB8B49E}" type="presOf" srcId="{54FDB529-9A52-4869-B166-316C47A1D085}" destId="{27971BAF-4AA7-435B-B191-9CB5B43EEDD5}" srcOrd="0" destOrd="0" presId="urn:microsoft.com/office/officeart/2008/layout/VerticalCurvedList"/>
    <dgm:cxn modelId="{F1B0C5CA-EC47-4213-BCAA-5844EA25EAD6}" type="presOf" srcId="{68803137-3308-4C9B-B83D-0E79883374F0}" destId="{DD6C65CB-3FD2-460A-BA1A-8E9FE58F4686}" srcOrd="0" destOrd="0" presId="urn:microsoft.com/office/officeart/2008/layout/VerticalCurvedList"/>
    <dgm:cxn modelId="{A33EB5E1-E774-4083-992A-B670BF340B40}" type="presOf" srcId="{D002754C-B348-42A5-851A-4A93D103AE0A}" destId="{9A8BBAE3-14B4-4D17-8925-0F1EF0CB69FB}" srcOrd="0" destOrd="0" presId="urn:microsoft.com/office/officeart/2008/layout/VerticalCurvedList"/>
    <dgm:cxn modelId="{D638D799-BE82-49B0-B767-D33A0517912B}" type="presParOf" srcId="{0CC53CEF-6740-4336-9C50-3A2EC717A554}" destId="{F99DD211-5323-4073-821C-B3393993E3D6}" srcOrd="0" destOrd="0" presId="urn:microsoft.com/office/officeart/2008/layout/VerticalCurvedList"/>
    <dgm:cxn modelId="{A5FCBD7B-CFFF-4982-B388-43AFEF10451F}" type="presParOf" srcId="{F99DD211-5323-4073-821C-B3393993E3D6}" destId="{ED8C4579-4D5C-4F3F-890B-7A17D1F71736}" srcOrd="0" destOrd="0" presId="urn:microsoft.com/office/officeart/2008/layout/VerticalCurvedList"/>
    <dgm:cxn modelId="{092E3740-0CEE-469E-900D-DBBD3F63E6BB}" type="presParOf" srcId="{ED8C4579-4D5C-4F3F-890B-7A17D1F71736}" destId="{D62FA817-0273-4D08-B421-25A59D66FA03}" srcOrd="0" destOrd="0" presId="urn:microsoft.com/office/officeart/2008/layout/VerticalCurvedList"/>
    <dgm:cxn modelId="{3B5E9A16-2189-45C0-9172-F3D7A8EE20A5}" type="presParOf" srcId="{ED8C4579-4D5C-4F3F-890B-7A17D1F71736}" destId="{E2F1E95E-2E54-4848-83AC-C783AE3BC964}" srcOrd="1" destOrd="0" presId="urn:microsoft.com/office/officeart/2008/layout/VerticalCurvedList"/>
    <dgm:cxn modelId="{C6DEF6B5-CAD6-48D6-9242-313E75F5CEAC}" type="presParOf" srcId="{ED8C4579-4D5C-4F3F-890B-7A17D1F71736}" destId="{1AA661EC-C0BA-4271-B7E8-3017576E9274}" srcOrd="2" destOrd="0" presId="urn:microsoft.com/office/officeart/2008/layout/VerticalCurvedList"/>
    <dgm:cxn modelId="{D8E6EB03-062A-48CB-9C41-52775C9B351A}" type="presParOf" srcId="{ED8C4579-4D5C-4F3F-890B-7A17D1F71736}" destId="{C1EDF17A-3EC4-4B2F-B172-9D78F7BBC77C}" srcOrd="3" destOrd="0" presId="urn:microsoft.com/office/officeart/2008/layout/VerticalCurvedList"/>
    <dgm:cxn modelId="{4A812D9C-9C54-460B-AC87-BE817DA5C735}" type="presParOf" srcId="{F99DD211-5323-4073-821C-B3393993E3D6}" destId="{DD6C65CB-3FD2-460A-BA1A-8E9FE58F4686}" srcOrd="1" destOrd="0" presId="urn:microsoft.com/office/officeart/2008/layout/VerticalCurvedList"/>
    <dgm:cxn modelId="{9D220B68-0A55-4668-9FBA-9DC2DB23491C}" type="presParOf" srcId="{F99DD211-5323-4073-821C-B3393993E3D6}" destId="{B6531F05-562C-41BA-A6D3-21A2E736BA6A}" srcOrd="2" destOrd="0" presId="urn:microsoft.com/office/officeart/2008/layout/VerticalCurvedList"/>
    <dgm:cxn modelId="{5998FACC-E6ED-4E74-A34F-64A01365B658}" type="presParOf" srcId="{B6531F05-562C-41BA-A6D3-21A2E736BA6A}" destId="{E86BA98F-711F-40A7-963C-585B7FCEE196}" srcOrd="0" destOrd="0" presId="urn:microsoft.com/office/officeart/2008/layout/VerticalCurvedList"/>
    <dgm:cxn modelId="{3BFDCE89-9A34-4EAC-9D62-2F6F54D87601}" type="presParOf" srcId="{F99DD211-5323-4073-821C-B3393993E3D6}" destId="{27971BAF-4AA7-435B-B191-9CB5B43EEDD5}" srcOrd="3" destOrd="0" presId="urn:microsoft.com/office/officeart/2008/layout/VerticalCurvedList"/>
    <dgm:cxn modelId="{EB8AA7CF-85DE-409A-AF04-101DF7093761}" type="presParOf" srcId="{F99DD211-5323-4073-821C-B3393993E3D6}" destId="{0440176F-4347-4391-8347-607A3DA8B021}" srcOrd="4" destOrd="0" presId="urn:microsoft.com/office/officeart/2008/layout/VerticalCurvedList"/>
    <dgm:cxn modelId="{4D358DC9-1990-4EAF-AB73-BDD5AE94CD4D}" type="presParOf" srcId="{0440176F-4347-4391-8347-607A3DA8B021}" destId="{1988D8E9-C855-426F-9017-B1FF8025C8FA}" srcOrd="0" destOrd="0" presId="urn:microsoft.com/office/officeart/2008/layout/VerticalCurvedList"/>
    <dgm:cxn modelId="{36852782-0656-4E9C-A466-864F819FB7AA}" type="presParOf" srcId="{F99DD211-5323-4073-821C-B3393993E3D6}" destId="{756491B8-64E0-4DDF-8E67-1AE19965B7B9}" srcOrd="5" destOrd="0" presId="urn:microsoft.com/office/officeart/2008/layout/VerticalCurvedList"/>
    <dgm:cxn modelId="{B83B3406-1220-47A8-8703-B3CF35D4B6FC}" type="presParOf" srcId="{F99DD211-5323-4073-821C-B3393993E3D6}" destId="{9A4E74B8-01E5-4A02-A729-B0349C753C19}" srcOrd="6" destOrd="0" presId="urn:microsoft.com/office/officeart/2008/layout/VerticalCurvedList"/>
    <dgm:cxn modelId="{D9F1CE02-56C3-4999-A15C-396A5E6F679C}" type="presParOf" srcId="{9A4E74B8-01E5-4A02-A729-B0349C753C19}" destId="{DEA7925F-439E-4A1D-8888-E5D48C3F4D06}" srcOrd="0" destOrd="0" presId="urn:microsoft.com/office/officeart/2008/layout/VerticalCurvedList"/>
    <dgm:cxn modelId="{0723A773-130A-4630-A732-BE7E0E8A4915}" type="presParOf" srcId="{F99DD211-5323-4073-821C-B3393993E3D6}" destId="{9A8BBAE3-14B4-4D17-8925-0F1EF0CB69FB}" srcOrd="7" destOrd="0" presId="urn:microsoft.com/office/officeart/2008/layout/VerticalCurvedList"/>
    <dgm:cxn modelId="{0B018277-B67D-497D-8DDA-BF18EA01ABC5}" type="presParOf" srcId="{F99DD211-5323-4073-821C-B3393993E3D6}" destId="{3E24FACE-F09F-4D52-A47A-25DB440B9F99}" srcOrd="8" destOrd="0" presId="urn:microsoft.com/office/officeart/2008/layout/VerticalCurvedList"/>
    <dgm:cxn modelId="{B287FDE7-2B21-42E7-9609-12D1B62190B2}" type="presParOf" srcId="{3E24FACE-F09F-4D52-A47A-25DB440B9F99}" destId="{0049B2B8-FADD-400C-AB9C-BDB73C2CDECE}" srcOrd="0" destOrd="0" presId="urn:microsoft.com/office/officeart/2008/layout/VerticalCurvedList"/>
    <dgm:cxn modelId="{CBF72D4D-BC94-4F76-8A0E-51CA563C6BFB}" type="presParOf" srcId="{F99DD211-5323-4073-821C-B3393993E3D6}" destId="{6FD71724-1EAA-4EDF-9B27-E0E385B7AB40}" srcOrd="9" destOrd="0" presId="urn:microsoft.com/office/officeart/2008/layout/VerticalCurvedList"/>
    <dgm:cxn modelId="{6BCF8397-5A8E-4ADC-B0C3-8F93CC64C521}" type="presParOf" srcId="{F99DD211-5323-4073-821C-B3393993E3D6}" destId="{5E56D340-DD40-43BD-A820-2C0F531AD6C3}" srcOrd="10" destOrd="0" presId="urn:microsoft.com/office/officeart/2008/layout/VerticalCurvedList"/>
    <dgm:cxn modelId="{CA1CF8FA-0014-4F46-8A53-BEE2D64C66D5}" type="presParOf" srcId="{5E56D340-DD40-43BD-A820-2C0F531AD6C3}" destId="{E8F05792-D44A-4871-9996-0A0F1F15974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4AB73-24D0-42D4-A376-192DCA025606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4B9533-BD0D-4459-98D1-752EE3F9B966}">
      <dsp:nvSpPr>
        <dsp:cNvPr id="0" name=""/>
        <dsp:cNvSpPr/>
      </dsp:nvSpPr>
      <dsp:spPr>
        <a:xfrm>
          <a:off x="511409" y="347956"/>
          <a:ext cx="7655707" cy="6962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/>
            <a:t>bilden die Basis für Talent</a:t>
          </a:r>
        </a:p>
      </dsp:txBody>
      <dsp:txXfrm>
        <a:off x="511409" y="347956"/>
        <a:ext cx="7655707" cy="696274"/>
      </dsp:txXfrm>
    </dsp:sp>
    <dsp:sp modelId="{FB1FB3B1-3F45-4601-B664-E5B2DF530F36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5FB1D0C-B58D-428F-AFF6-AF6AD4033FF9}">
      <dsp:nvSpPr>
        <dsp:cNvPr id="0" name=""/>
        <dsp:cNvSpPr/>
      </dsp:nvSpPr>
      <dsp:spPr>
        <a:xfrm>
          <a:off x="910599" y="1392548"/>
          <a:ext cx="7256517" cy="6962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Stellenprofil definiert Kompetenzen, Skills </a:t>
          </a:r>
          <a:r>
            <a:rPr lang="de-DE" sz="2100" kern="1200" dirty="0" err="1"/>
            <a:t>u.v.m</a:t>
          </a:r>
          <a:endParaRPr lang="de-DE" sz="2100" kern="1200" dirty="0"/>
        </a:p>
      </dsp:txBody>
      <dsp:txXfrm>
        <a:off x="910599" y="1392548"/>
        <a:ext cx="7256517" cy="696274"/>
      </dsp:txXfrm>
    </dsp:sp>
    <dsp:sp modelId="{D156F09F-743C-49DF-B65E-22453259139E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962CDB-A982-48E6-91AD-5FB2A6EFC56F}">
      <dsp:nvSpPr>
        <dsp:cNvPr id="0" name=""/>
        <dsp:cNvSpPr/>
      </dsp:nvSpPr>
      <dsp:spPr>
        <a:xfrm>
          <a:off x="910599" y="2437140"/>
          <a:ext cx="7256517" cy="6962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/>
            <a:t>Kompetenzkataloge frei definierbar und übergreifend einsetzbar</a:t>
          </a:r>
        </a:p>
      </dsp:txBody>
      <dsp:txXfrm>
        <a:off x="910599" y="2437140"/>
        <a:ext cx="7256517" cy="696274"/>
      </dsp:txXfrm>
    </dsp:sp>
    <dsp:sp modelId="{B0DA4C7A-4006-4E1D-BAEA-C4DECFC66E5A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1A90F9-88A0-4E3F-B666-A61F29C1C510}">
      <dsp:nvSpPr>
        <dsp:cNvPr id="0" name=""/>
        <dsp:cNvSpPr/>
      </dsp:nvSpPr>
      <dsp:spPr>
        <a:xfrm>
          <a:off x="511409" y="3481732"/>
          <a:ext cx="7655707" cy="6962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5266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Integration in EC (People Profile) und die Talent-Module (REC, P&amp;G, S&amp;D, Learning )</a:t>
          </a:r>
        </a:p>
      </dsp:txBody>
      <dsp:txXfrm>
        <a:off x="511409" y="3481732"/>
        <a:ext cx="7655707" cy="696274"/>
      </dsp:txXfrm>
    </dsp:sp>
    <dsp:sp modelId="{856D399C-EF6B-459E-BA60-920EC45AEFB3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F31B7-854C-4068-BA97-B657424F6F24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373D5E6-35C1-44D4-8A14-2E315A94D390}">
      <dsp:nvSpPr>
        <dsp:cNvPr id="0" name=""/>
        <dsp:cNvSpPr/>
      </dsp:nvSpPr>
      <dsp:spPr>
        <a:xfrm>
          <a:off x="4118" y="1357788"/>
          <a:ext cx="1981051" cy="18103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Talente entwickeln</a:t>
          </a:r>
        </a:p>
      </dsp:txBody>
      <dsp:txXfrm>
        <a:off x="92494" y="1446164"/>
        <a:ext cx="1804299" cy="1633633"/>
      </dsp:txXfrm>
    </dsp:sp>
    <dsp:sp modelId="{E8CB61CC-3420-4ED5-A180-3E688CE6BF69}">
      <dsp:nvSpPr>
        <dsp:cNvPr id="0" name=""/>
        <dsp:cNvSpPr/>
      </dsp:nvSpPr>
      <dsp:spPr>
        <a:xfrm>
          <a:off x="2084222" y="1357788"/>
          <a:ext cx="1981051" cy="18103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Compliance-Risiken mindern</a:t>
          </a:r>
        </a:p>
      </dsp:txBody>
      <dsp:txXfrm>
        <a:off x="2172598" y="1446164"/>
        <a:ext cx="1804299" cy="1633633"/>
      </dsp:txXfrm>
    </dsp:sp>
    <dsp:sp modelId="{E1DED63F-864D-43FE-988B-089019940462}">
      <dsp:nvSpPr>
        <dsp:cNvPr id="0" name=""/>
        <dsp:cNvSpPr/>
      </dsp:nvSpPr>
      <dsp:spPr>
        <a:xfrm>
          <a:off x="4164326" y="1357788"/>
          <a:ext cx="1981051" cy="18103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Partner schulen</a:t>
          </a:r>
        </a:p>
      </dsp:txBody>
      <dsp:txXfrm>
        <a:off x="4252702" y="1446164"/>
        <a:ext cx="1804299" cy="1633633"/>
      </dsp:txXfrm>
    </dsp:sp>
    <dsp:sp modelId="{972CD842-FC97-4613-8B05-B3C1560DFFAE}">
      <dsp:nvSpPr>
        <dsp:cNvPr id="0" name=""/>
        <dsp:cNvSpPr/>
      </dsp:nvSpPr>
      <dsp:spPr>
        <a:xfrm>
          <a:off x="6244430" y="1357788"/>
          <a:ext cx="1981051" cy="181038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/>
            <a:t>Ziele erreichen</a:t>
          </a:r>
        </a:p>
      </dsp:txBody>
      <dsp:txXfrm>
        <a:off x="6332806" y="1446164"/>
        <a:ext cx="1804299" cy="16336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56431-5303-4D80-A476-DF871ECA6D15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Items und Content Objects (SCORM, AICC, MOOC)</a:t>
          </a:r>
        </a:p>
      </dsp:txBody>
      <dsp:txXfrm>
        <a:off x="495061" y="645"/>
        <a:ext cx="2262336" cy="1357401"/>
      </dsp:txXfrm>
    </dsp:sp>
    <dsp:sp modelId="{5C51CF7E-FA8E-4895-9F9B-385C4CE9A986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Segmente, </a:t>
          </a:r>
          <a:r>
            <a:rPr lang="de-DE" sz="1400" kern="1200" dirty="0" err="1"/>
            <a:t>scheduled</a:t>
          </a:r>
          <a:r>
            <a:rPr lang="de-DE" sz="1400" kern="1200" dirty="0"/>
            <a:t> </a:t>
          </a:r>
          <a:r>
            <a:rPr lang="de-DE" sz="1400" kern="1200" dirty="0" err="1"/>
            <a:t>Offerings</a:t>
          </a:r>
          <a:r>
            <a:rPr lang="de-DE" sz="1400" kern="1200" dirty="0"/>
            <a:t>, Tasks, Programme u. Curricula</a:t>
          </a:r>
        </a:p>
      </dsp:txBody>
      <dsp:txXfrm>
        <a:off x="2983631" y="645"/>
        <a:ext cx="2262336" cy="1357401"/>
      </dsp:txXfrm>
    </dsp:sp>
    <dsp:sp modelId="{4EFAE3BB-8CA1-4692-8E90-A2B88AC273D5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Self-, direct, automated Assignments (machine Learning)</a:t>
          </a:r>
        </a:p>
      </dsp:txBody>
      <dsp:txXfrm>
        <a:off x="5472201" y="645"/>
        <a:ext cx="2262336" cy="1357401"/>
      </dsp:txXfrm>
    </dsp:sp>
    <dsp:sp modelId="{A8854CB0-3691-4619-82F2-5BE81AB12899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Learning record keeping (Record Learging, Online Completion, Assessments, Task Checklists, Certifications, Exams, Competency Assignments</a:t>
          </a:r>
        </a:p>
      </dsp:txBody>
      <dsp:txXfrm>
        <a:off x="495061" y="1584280"/>
        <a:ext cx="2262336" cy="1357401"/>
      </dsp:txXfrm>
    </dsp:sp>
    <dsp:sp modelId="{3F5D9FB2-A311-42FF-9B20-8482A4E32D41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Interfaces – Web und mobile</a:t>
          </a:r>
        </a:p>
      </dsp:txBody>
      <dsp:txXfrm>
        <a:off x="2983631" y="1584280"/>
        <a:ext cx="2262336" cy="1357401"/>
      </dsp:txXfrm>
    </dsp:sp>
    <dsp:sp modelId="{7CF6B6CE-2AF4-44DE-AEBD-9E7187A28F12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Integration externer Lerner</a:t>
          </a:r>
        </a:p>
      </dsp:txBody>
      <dsp:txXfrm>
        <a:off x="5472201" y="1584280"/>
        <a:ext cx="2262336" cy="1357401"/>
      </dsp:txXfrm>
    </dsp:sp>
    <dsp:sp modelId="{4688A8AA-405E-4B85-9069-43AF89EE8B3D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Integration anderer SF-Module (z. B. S&amp;D, P&amp;G)</a:t>
          </a:r>
        </a:p>
      </dsp:txBody>
      <dsp:txXfrm>
        <a:off x="2983631" y="3167916"/>
        <a:ext cx="2262336" cy="13574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61F0E5-DC0D-4320-A524-6A0476EB6140}">
      <dsp:nvSpPr>
        <dsp:cNvPr id="0" name=""/>
        <dsp:cNvSpPr/>
      </dsp:nvSpPr>
      <dsp:spPr>
        <a:xfrm>
          <a:off x="3616" y="1788614"/>
          <a:ext cx="1581224" cy="948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Mitarbeiter-entwicklung</a:t>
          </a:r>
        </a:p>
      </dsp:txBody>
      <dsp:txXfrm>
        <a:off x="31403" y="1816401"/>
        <a:ext cx="1525650" cy="893160"/>
      </dsp:txXfrm>
    </dsp:sp>
    <dsp:sp modelId="{3CA81E79-E21E-468E-A3BD-C6074E09A40A}">
      <dsp:nvSpPr>
        <dsp:cNvPr id="0" name=""/>
        <dsp:cNvSpPr/>
      </dsp:nvSpPr>
      <dsp:spPr>
        <a:xfrm>
          <a:off x="1742963" y="2066909"/>
          <a:ext cx="335219" cy="3921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/>
        </a:p>
      </dsp:txBody>
      <dsp:txXfrm>
        <a:off x="1742963" y="2145338"/>
        <a:ext cx="234653" cy="235285"/>
      </dsp:txXfrm>
    </dsp:sp>
    <dsp:sp modelId="{EDCA1CA8-820E-4509-8D7C-22FF3E8D1631}">
      <dsp:nvSpPr>
        <dsp:cNvPr id="0" name=""/>
        <dsp:cNvSpPr/>
      </dsp:nvSpPr>
      <dsp:spPr>
        <a:xfrm>
          <a:off x="2217330" y="1788614"/>
          <a:ext cx="1581224" cy="948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Karriere-planung</a:t>
          </a:r>
        </a:p>
      </dsp:txBody>
      <dsp:txXfrm>
        <a:off x="2245117" y="1816401"/>
        <a:ext cx="1525650" cy="893160"/>
      </dsp:txXfrm>
    </dsp:sp>
    <dsp:sp modelId="{9BCB1F3E-2F40-434A-B575-CA07897FCC68}">
      <dsp:nvSpPr>
        <dsp:cNvPr id="0" name=""/>
        <dsp:cNvSpPr/>
      </dsp:nvSpPr>
      <dsp:spPr>
        <a:xfrm>
          <a:off x="3956677" y="2066909"/>
          <a:ext cx="335219" cy="3921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/>
        </a:p>
      </dsp:txBody>
      <dsp:txXfrm>
        <a:off x="3956677" y="2145338"/>
        <a:ext cx="234653" cy="235285"/>
      </dsp:txXfrm>
    </dsp:sp>
    <dsp:sp modelId="{3F7A7208-5774-4DDA-B2E0-9FC797F14BB7}">
      <dsp:nvSpPr>
        <dsp:cNvPr id="0" name=""/>
        <dsp:cNvSpPr/>
      </dsp:nvSpPr>
      <dsp:spPr>
        <a:xfrm>
          <a:off x="4431044" y="1788614"/>
          <a:ext cx="1581224" cy="948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/>
            <a:t>Kalibrierung</a:t>
          </a:r>
          <a:endParaRPr lang="de-DE" sz="2100" kern="1200" dirty="0"/>
        </a:p>
      </dsp:txBody>
      <dsp:txXfrm>
        <a:off x="4458831" y="1816401"/>
        <a:ext cx="1525650" cy="893160"/>
      </dsp:txXfrm>
    </dsp:sp>
    <dsp:sp modelId="{3D779F28-1ACD-46BB-8DA3-4B60DE676D82}">
      <dsp:nvSpPr>
        <dsp:cNvPr id="0" name=""/>
        <dsp:cNvSpPr/>
      </dsp:nvSpPr>
      <dsp:spPr>
        <a:xfrm>
          <a:off x="6170391" y="2066909"/>
          <a:ext cx="335219" cy="39214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600" kern="1200"/>
        </a:p>
      </dsp:txBody>
      <dsp:txXfrm>
        <a:off x="6170391" y="2145338"/>
        <a:ext cx="234653" cy="235285"/>
      </dsp:txXfrm>
    </dsp:sp>
    <dsp:sp modelId="{BF28DA91-7979-4A42-9B3F-0AA09D301032}">
      <dsp:nvSpPr>
        <dsp:cNvPr id="0" name=""/>
        <dsp:cNvSpPr/>
      </dsp:nvSpPr>
      <dsp:spPr>
        <a:xfrm>
          <a:off x="6644759" y="1788614"/>
          <a:ext cx="1581224" cy="948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Nachfolge-planung</a:t>
          </a:r>
        </a:p>
      </dsp:txBody>
      <dsp:txXfrm>
        <a:off x="6672546" y="1816401"/>
        <a:ext cx="1525650" cy="8931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5A08E2-5DAA-4A95-80B5-00A6CC4832CF}">
      <dsp:nvSpPr>
        <dsp:cNvPr id="0" name=""/>
        <dsp:cNvSpPr/>
      </dsp:nvSpPr>
      <dsp:spPr>
        <a:xfrm>
          <a:off x="0" y="3441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1154FFB-F7AE-475F-A8F1-4BA5AE927137}">
      <dsp:nvSpPr>
        <dsp:cNvPr id="0" name=""/>
        <dsp:cNvSpPr/>
      </dsp:nvSpPr>
      <dsp:spPr>
        <a:xfrm>
          <a:off x="411480" y="48981"/>
          <a:ext cx="57607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Karrierepfade</a:t>
          </a:r>
        </a:p>
      </dsp:txBody>
      <dsp:txXfrm>
        <a:off x="440301" y="77802"/>
        <a:ext cx="5703078" cy="532758"/>
      </dsp:txXfrm>
    </dsp:sp>
    <dsp:sp modelId="{AD04FAB3-2F94-43BB-AA08-35A19EDB64A3}">
      <dsp:nvSpPr>
        <dsp:cNvPr id="0" name=""/>
        <dsp:cNvSpPr/>
      </dsp:nvSpPr>
      <dsp:spPr>
        <a:xfrm>
          <a:off x="0" y="12513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AA9A88-0CF7-4FF8-8F68-549A1AE65ACF}">
      <dsp:nvSpPr>
        <dsp:cNvPr id="0" name=""/>
        <dsp:cNvSpPr/>
      </dsp:nvSpPr>
      <dsp:spPr>
        <a:xfrm>
          <a:off x="411480" y="956181"/>
          <a:ext cx="57607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Karriere-Worksheets</a:t>
          </a:r>
        </a:p>
      </dsp:txBody>
      <dsp:txXfrm>
        <a:off x="440301" y="985002"/>
        <a:ext cx="5703078" cy="532758"/>
      </dsp:txXfrm>
    </dsp:sp>
    <dsp:sp modelId="{F9854C2A-B486-4736-AAEA-83E87F8D5416}">
      <dsp:nvSpPr>
        <dsp:cNvPr id="0" name=""/>
        <dsp:cNvSpPr/>
      </dsp:nvSpPr>
      <dsp:spPr>
        <a:xfrm>
          <a:off x="0" y="21585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1055DD6-E976-4F3F-AC42-66EF4EFAAB86}">
      <dsp:nvSpPr>
        <dsp:cNvPr id="0" name=""/>
        <dsp:cNvSpPr/>
      </dsp:nvSpPr>
      <dsp:spPr>
        <a:xfrm>
          <a:off x="411480" y="1863381"/>
          <a:ext cx="57607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/>
            <a:t>Entwicklungspläne/-ziele</a:t>
          </a:r>
        </a:p>
      </dsp:txBody>
      <dsp:txXfrm>
        <a:off x="440301" y="1892202"/>
        <a:ext cx="5703078" cy="532758"/>
      </dsp:txXfrm>
    </dsp:sp>
    <dsp:sp modelId="{D5132D70-F106-4704-8025-47CBBBFC0DD3}">
      <dsp:nvSpPr>
        <dsp:cNvPr id="0" name=""/>
        <dsp:cNvSpPr/>
      </dsp:nvSpPr>
      <dsp:spPr>
        <a:xfrm>
          <a:off x="0" y="30657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06CDC7-2182-41B3-95C0-F31DCDDCAA0B}">
      <dsp:nvSpPr>
        <dsp:cNvPr id="0" name=""/>
        <dsp:cNvSpPr/>
      </dsp:nvSpPr>
      <dsp:spPr>
        <a:xfrm>
          <a:off x="411480" y="2770581"/>
          <a:ext cx="57607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/>
            <a:t>Mentoring-Programme</a:t>
          </a:r>
        </a:p>
      </dsp:txBody>
      <dsp:txXfrm>
        <a:off x="440301" y="2799402"/>
        <a:ext cx="5703078" cy="532758"/>
      </dsp:txXfrm>
    </dsp:sp>
    <dsp:sp modelId="{DA704D34-0549-45B3-AB07-FE58DC97362C}">
      <dsp:nvSpPr>
        <dsp:cNvPr id="0" name=""/>
        <dsp:cNvSpPr/>
      </dsp:nvSpPr>
      <dsp:spPr>
        <a:xfrm>
          <a:off x="0" y="39729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9B60D9E-A108-4EAA-B031-5C549AA68445}">
      <dsp:nvSpPr>
        <dsp:cNvPr id="0" name=""/>
        <dsp:cNvSpPr/>
      </dsp:nvSpPr>
      <dsp:spPr>
        <a:xfrm>
          <a:off x="411480" y="3677781"/>
          <a:ext cx="5760720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Talent-Pools</a:t>
          </a:r>
        </a:p>
      </dsp:txBody>
      <dsp:txXfrm>
        <a:off x="440301" y="3706602"/>
        <a:ext cx="5703078" cy="5327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571606-DDA5-466B-AEF6-EED483A51ECE}">
      <dsp:nvSpPr>
        <dsp:cNvPr id="0" name=""/>
        <dsp:cNvSpPr/>
      </dsp:nvSpPr>
      <dsp:spPr>
        <a:xfrm>
          <a:off x="0" y="137540"/>
          <a:ext cx="822960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Position Management als Basis</a:t>
          </a:r>
        </a:p>
      </dsp:txBody>
      <dsp:txXfrm>
        <a:off x="18734" y="156274"/>
        <a:ext cx="8192132" cy="346292"/>
      </dsp:txXfrm>
    </dsp:sp>
    <dsp:sp modelId="{E731D610-0166-4BD7-948B-2DF74150B88A}">
      <dsp:nvSpPr>
        <dsp:cNvPr id="0" name=""/>
        <dsp:cNvSpPr/>
      </dsp:nvSpPr>
      <dsp:spPr>
        <a:xfrm>
          <a:off x="0" y="521300"/>
          <a:ext cx="82296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für EC- und reine Talent-Instanzen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Personensicht ebenso verfügbar</a:t>
          </a:r>
        </a:p>
      </dsp:txBody>
      <dsp:txXfrm>
        <a:off x="0" y="521300"/>
        <a:ext cx="8229600" cy="414000"/>
      </dsp:txXfrm>
    </dsp:sp>
    <dsp:sp modelId="{393F9941-3E58-4D20-8215-6E7338DA61EE}">
      <dsp:nvSpPr>
        <dsp:cNvPr id="0" name=""/>
        <dsp:cNvSpPr/>
      </dsp:nvSpPr>
      <dsp:spPr>
        <a:xfrm>
          <a:off x="0" y="935300"/>
          <a:ext cx="822960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Kennzeichen f. strategische Entwicklung</a:t>
          </a:r>
        </a:p>
      </dsp:txBody>
      <dsp:txXfrm>
        <a:off x="18734" y="954034"/>
        <a:ext cx="8192132" cy="346292"/>
      </dsp:txXfrm>
    </dsp:sp>
    <dsp:sp modelId="{E1918763-D2CC-45D7-A051-96213E3A3512}">
      <dsp:nvSpPr>
        <dsp:cNvPr id="0" name=""/>
        <dsp:cNvSpPr/>
      </dsp:nvSpPr>
      <dsp:spPr>
        <a:xfrm>
          <a:off x="0" y="1319061"/>
          <a:ext cx="8229600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Verlustrisiko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Verlustfolgen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Grund für Ausscheiden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künftige Führungskraft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…</a:t>
          </a:r>
        </a:p>
      </dsp:txBody>
      <dsp:txXfrm>
        <a:off x="0" y="1319061"/>
        <a:ext cx="8229600" cy="1043280"/>
      </dsp:txXfrm>
    </dsp:sp>
    <dsp:sp modelId="{49A2B40E-5960-4754-A9F2-91860FC3247E}">
      <dsp:nvSpPr>
        <dsp:cNvPr id="0" name=""/>
        <dsp:cNvSpPr/>
      </dsp:nvSpPr>
      <dsp:spPr>
        <a:xfrm>
          <a:off x="0" y="2362341"/>
          <a:ext cx="822960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Nominierungen und Talentpools</a:t>
          </a:r>
        </a:p>
      </dsp:txBody>
      <dsp:txXfrm>
        <a:off x="18734" y="2381075"/>
        <a:ext cx="8192132" cy="346292"/>
      </dsp:txXfrm>
    </dsp:sp>
    <dsp:sp modelId="{D21ACC1B-F8A5-4EBB-BA66-F89D0B7023F3}">
      <dsp:nvSpPr>
        <dsp:cNvPr id="0" name=""/>
        <dsp:cNvSpPr/>
      </dsp:nvSpPr>
      <dsp:spPr>
        <a:xfrm>
          <a:off x="0" y="2746101"/>
          <a:ext cx="8229600" cy="62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Nominierung aus Position- bzw. Personensicht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Nominierung auch für Talentpools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 err="1"/>
            <a:t>Readyness</a:t>
          </a:r>
          <a:r>
            <a:rPr lang="de-DE" sz="1200" kern="1200" dirty="0"/>
            <a:t> des Mitarbeiter</a:t>
          </a:r>
        </a:p>
      </dsp:txBody>
      <dsp:txXfrm>
        <a:off x="0" y="2746101"/>
        <a:ext cx="8229600" cy="629280"/>
      </dsp:txXfrm>
    </dsp:sp>
    <dsp:sp modelId="{8F701218-97CA-421B-98B3-0ED6E5BF4A7E}">
      <dsp:nvSpPr>
        <dsp:cNvPr id="0" name=""/>
        <dsp:cNvSpPr/>
      </dsp:nvSpPr>
      <dsp:spPr>
        <a:xfrm>
          <a:off x="0" y="3375381"/>
          <a:ext cx="822960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dirty="0"/>
            <a:t>Integrationen</a:t>
          </a:r>
        </a:p>
      </dsp:txBody>
      <dsp:txXfrm>
        <a:off x="18734" y="3394115"/>
        <a:ext cx="8192132" cy="346292"/>
      </dsp:txXfrm>
    </dsp:sp>
    <dsp:sp modelId="{AAF2F53B-7446-4A35-B70B-320978A2E944}">
      <dsp:nvSpPr>
        <dsp:cNvPr id="0" name=""/>
        <dsp:cNvSpPr/>
      </dsp:nvSpPr>
      <dsp:spPr>
        <a:xfrm>
          <a:off x="0" y="3759141"/>
          <a:ext cx="8229600" cy="62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Entwicklungsziele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Matrizen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1200" kern="1200" dirty="0"/>
            <a:t>Kompetenzen </a:t>
          </a:r>
          <a:r>
            <a:rPr lang="de-DE" sz="1200" kern="1200" dirty="0" err="1"/>
            <a:t>uvm</a:t>
          </a:r>
          <a:r>
            <a:rPr lang="de-DE" sz="1200" kern="1200" dirty="0"/>
            <a:t>.</a:t>
          </a:r>
        </a:p>
      </dsp:txBody>
      <dsp:txXfrm>
        <a:off x="0" y="3759141"/>
        <a:ext cx="8229600" cy="6292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8A34F-9495-4E34-92D2-020D1C122E90}">
      <dsp:nvSpPr>
        <dsp:cNvPr id="0" name=""/>
        <dsp:cNvSpPr/>
      </dsp:nvSpPr>
      <dsp:spPr>
        <a:xfrm>
          <a:off x="0" y="303591"/>
          <a:ext cx="8229600" cy="1644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Anpassungen des Grundgehalts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Anpassungen auf Basis von Marktgehältern u. -gegebenheiten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Anpassungen infolge Beförderungen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Einmal-/Pauschalzahlungen</a:t>
          </a:r>
        </a:p>
      </dsp:txBody>
      <dsp:txXfrm>
        <a:off x="0" y="303591"/>
        <a:ext cx="8229600" cy="1644300"/>
      </dsp:txXfrm>
    </dsp:sp>
    <dsp:sp modelId="{0AAA67C4-02E9-4BAD-8BAA-8D62CAA2DE10}">
      <dsp:nvSpPr>
        <dsp:cNvPr id="0" name=""/>
        <dsp:cNvSpPr/>
      </dsp:nvSpPr>
      <dsp:spPr>
        <a:xfrm>
          <a:off x="411480" y="37911"/>
          <a:ext cx="5760720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Entgelterhöhungsrunden „Festgehalt“</a:t>
          </a:r>
        </a:p>
      </dsp:txBody>
      <dsp:txXfrm>
        <a:off x="437419" y="63850"/>
        <a:ext cx="5708842" cy="479482"/>
      </dsp:txXfrm>
    </dsp:sp>
    <dsp:sp modelId="{E0AD7172-B12F-435D-8C28-66FB076EEF0F}">
      <dsp:nvSpPr>
        <dsp:cNvPr id="0" name=""/>
        <dsp:cNvSpPr/>
      </dsp:nvSpPr>
      <dsp:spPr>
        <a:xfrm>
          <a:off x="0" y="2310771"/>
          <a:ext cx="8229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C1C72F-F3C4-42FC-80DA-6CC4EFAFEF90}">
      <dsp:nvSpPr>
        <dsp:cNvPr id="0" name=""/>
        <dsp:cNvSpPr/>
      </dsp:nvSpPr>
      <dsp:spPr>
        <a:xfrm>
          <a:off x="411480" y="2045091"/>
          <a:ext cx="5760720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Bonuszahlungen / Short-Term-Incentives</a:t>
          </a:r>
        </a:p>
      </dsp:txBody>
      <dsp:txXfrm>
        <a:off x="437419" y="2071030"/>
        <a:ext cx="5708842" cy="479482"/>
      </dsp:txXfrm>
    </dsp:sp>
    <dsp:sp modelId="{C5918627-540B-44A7-9D75-E70C869007B7}">
      <dsp:nvSpPr>
        <dsp:cNvPr id="0" name=""/>
        <dsp:cNvSpPr/>
      </dsp:nvSpPr>
      <dsp:spPr>
        <a:xfrm>
          <a:off x="0" y="3127251"/>
          <a:ext cx="8229600" cy="136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Aktien u. virtuelle Aktien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Optionsscheine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 err="1"/>
            <a:t>Restricted</a:t>
          </a:r>
          <a:r>
            <a:rPr lang="de-DE" sz="1800" kern="1200" dirty="0"/>
            <a:t> Stock Units – vergleichbar IVV-Regeln im Bankensektor</a:t>
          </a:r>
        </a:p>
      </dsp:txBody>
      <dsp:txXfrm>
        <a:off x="0" y="3127251"/>
        <a:ext cx="8229600" cy="1360800"/>
      </dsp:txXfrm>
    </dsp:sp>
    <dsp:sp modelId="{5A275798-D432-46B9-B9F9-D3597E778AFA}">
      <dsp:nvSpPr>
        <dsp:cNvPr id="0" name=""/>
        <dsp:cNvSpPr/>
      </dsp:nvSpPr>
      <dsp:spPr>
        <a:xfrm>
          <a:off x="411480" y="2861571"/>
          <a:ext cx="5760720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Long-Term-Incentives</a:t>
          </a:r>
        </a:p>
      </dsp:txBody>
      <dsp:txXfrm>
        <a:off x="437419" y="2887510"/>
        <a:ext cx="5708842" cy="4794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D3875-8884-4DB9-B566-0C98B6947083}">
      <dsp:nvSpPr>
        <dsp:cNvPr id="0" name=""/>
        <dsp:cNvSpPr/>
      </dsp:nvSpPr>
      <dsp:spPr>
        <a:xfrm>
          <a:off x="0" y="188570"/>
          <a:ext cx="8229600" cy="863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/>
            <a:t>komplexe Bonusberechnungen</a:t>
          </a:r>
        </a:p>
      </dsp:txBody>
      <dsp:txXfrm>
        <a:off x="42151" y="230721"/>
        <a:ext cx="8145298" cy="779158"/>
      </dsp:txXfrm>
    </dsp:sp>
    <dsp:sp modelId="{4CF4901A-5584-4249-B9EB-2390332238F4}">
      <dsp:nvSpPr>
        <dsp:cNvPr id="0" name=""/>
        <dsp:cNvSpPr/>
      </dsp:nvSpPr>
      <dsp:spPr>
        <a:xfrm>
          <a:off x="0" y="1052030"/>
          <a:ext cx="8229600" cy="145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800" kern="1200" dirty="0"/>
            <a:t>Individuelle Ziele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800" kern="1200" dirty="0"/>
            <a:t>Teamziele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800" kern="1200" dirty="0"/>
            <a:t>Firmen-/Gruppenziele</a:t>
          </a:r>
        </a:p>
      </dsp:txBody>
      <dsp:txXfrm>
        <a:off x="0" y="1052030"/>
        <a:ext cx="8229600" cy="1453140"/>
      </dsp:txXfrm>
    </dsp:sp>
    <dsp:sp modelId="{E6BA8252-A7B5-4B18-B670-D353F0477D4E}">
      <dsp:nvSpPr>
        <dsp:cNvPr id="0" name=""/>
        <dsp:cNvSpPr/>
      </dsp:nvSpPr>
      <dsp:spPr>
        <a:xfrm>
          <a:off x="0" y="2505171"/>
          <a:ext cx="8229600" cy="8634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/>
            <a:t>integriert zu Performance &amp; Goals</a:t>
          </a:r>
        </a:p>
      </dsp:txBody>
      <dsp:txXfrm>
        <a:off x="42151" y="2547322"/>
        <a:ext cx="8145298" cy="779158"/>
      </dsp:txXfrm>
    </dsp:sp>
    <dsp:sp modelId="{EA86D59A-D03A-403C-8B61-D0189EA8FB8A}">
      <dsp:nvSpPr>
        <dsp:cNvPr id="0" name=""/>
        <dsp:cNvSpPr/>
      </dsp:nvSpPr>
      <dsp:spPr>
        <a:xfrm>
          <a:off x="0" y="3368631"/>
          <a:ext cx="8229600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800" kern="1200" dirty="0"/>
            <a:t>Faktoren oder Beträge abhängig von Zielerreichung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e-DE" sz="2800" kern="1200" dirty="0"/>
            <a:t>Einsatz oft eher im Top-Management (DACH)</a:t>
          </a:r>
        </a:p>
      </dsp:txBody>
      <dsp:txXfrm>
        <a:off x="0" y="3368631"/>
        <a:ext cx="8229600" cy="9687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807C8-854F-40B7-B4BC-B1CFF4CF8B28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Workflow</a:t>
          </a:r>
        </a:p>
      </dsp:txBody>
      <dsp:txXfrm>
        <a:off x="495061" y="645"/>
        <a:ext cx="2262336" cy="1357401"/>
      </dsp:txXfrm>
    </dsp:sp>
    <dsp:sp modelId="{2A0BD850-BDF5-47C6-8154-07F169987930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Budget und Guidelines</a:t>
          </a:r>
        </a:p>
      </dsp:txBody>
      <dsp:txXfrm>
        <a:off x="2983631" y="645"/>
        <a:ext cx="2262336" cy="1357401"/>
      </dsp:txXfrm>
    </dsp:sp>
    <dsp:sp modelId="{F30AF0BE-8A11-4D1A-ACE0-5C8862E80D82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Validierungsprüfungen und Formeln</a:t>
          </a:r>
        </a:p>
      </dsp:txBody>
      <dsp:txXfrm>
        <a:off x="5472201" y="645"/>
        <a:ext cx="2262336" cy="1357401"/>
      </dsp:txXfrm>
    </dsp:sp>
    <dsp:sp modelId="{76FFE662-4C1D-4D37-AAF8-6A204132417A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Verfahren f. Sonderzahlungen (</a:t>
          </a:r>
          <a:r>
            <a:rPr lang="de-DE" sz="1400" kern="1200" dirty="0" err="1"/>
            <a:t>Rewards</a:t>
          </a:r>
          <a:r>
            <a:rPr lang="de-DE" sz="1400" kern="1200" dirty="0"/>
            <a:t> &amp; Recognition)</a:t>
          </a:r>
        </a:p>
      </dsp:txBody>
      <dsp:txXfrm>
        <a:off x="495061" y="1584280"/>
        <a:ext cx="2262336" cy="1357401"/>
      </dsp:txXfrm>
    </dsp:sp>
    <dsp:sp modelId="{D870BA0C-1D4E-4ACB-9F1B-A9CD36E50263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Integration in EC und Performance &amp; Goals</a:t>
          </a:r>
        </a:p>
      </dsp:txBody>
      <dsp:txXfrm>
        <a:off x="2983631" y="1584280"/>
        <a:ext cx="2262336" cy="1357401"/>
      </dsp:txXfrm>
    </dsp:sp>
    <dsp:sp modelId="{909CEA2C-DE4D-49B2-BFDA-613EC3A4A975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/>
            <a:t>Executive Reviews für Upline Manager</a:t>
          </a:r>
        </a:p>
      </dsp:txBody>
      <dsp:txXfrm>
        <a:off x="5472201" y="1584280"/>
        <a:ext cx="2262336" cy="1357401"/>
      </dsp:txXfrm>
    </dsp:sp>
    <dsp:sp modelId="{1CD947FE-64EF-476B-9A52-CC2EA6B1C003}">
      <dsp:nvSpPr>
        <dsp:cNvPr id="0" name=""/>
        <dsp:cNvSpPr/>
      </dsp:nvSpPr>
      <dsp:spPr>
        <a:xfrm>
          <a:off x="495061" y="3167916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Statements/Bescheinigungen für die Mitarbeiter</a:t>
          </a:r>
        </a:p>
      </dsp:txBody>
      <dsp:txXfrm>
        <a:off x="495061" y="3167916"/>
        <a:ext cx="2262336" cy="1357401"/>
      </dsp:txXfrm>
    </dsp:sp>
    <dsp:sp modelId="{F0B8AA76-F324-4733-ACD6-39025CCE44FA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Reporting</a:t>
          </a:r>
        </a:p>
      </dsp:txBody>
      <dsp:txXfrm>
        <a:off x="2983631" y="3167916"/>
        <a:ext cx="2262336" cy="1357401"/>
      </dsp:txXfrm>
    </dsp:sp>
    <dsp:sp modelId="{A51B4BE0-3506-4369-8E67-4C7C186D00DC}">
      <dsp:nvSpPr>
        <dsp:cNvPr id="0" name=""/>
        <dsp:cNvSpPr/>
      </dsp:nvSpPr>
      <dsp:spPr>
        <a:xfrm>
          <a:off x="5472201" y="3167916"/>
          <a:ext cx="2262336" cy="135740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/>
            <a:t>versch. Manager-Hierarchien</a:t>
          </a:r>
        </a:p>
      </dsp:txBody>
      <dsp:txXfrm>
        <a:off x="5472201" y="3167916"/>
        <a:ext cx="2262336" cy="135740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1E95E-2E54-4848-83AC-C783AE3BC964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6C65CB-3FD2-460A-BA1A-8E9FE58F4686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Goal Management incl. Goal </a:t>
          </a:r>
          <a:r>
            <a:rPr lang="de-DE" sz="2900" kern="1200" dirty="0" err="1"/>
            <a:t>Execution</a:t>
          </a:r>
          <a:endParaRPr lang="de-DE" sz="2900" kern="1200" dirty="0"/>
        </a:p>
      </dsp:txBody>
      <dsp:txXfrm>
        <a:off x="427226" y="282782"/>
        <a:ext cx="7739890" cy="565926"/>
      </dsp:txXfrm>
    </dsp:sp>
    <dsp:sp modelId="{E86BA98F-711F-40A7-963C-585B7FCEE196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7971BAF-4AA7-435B-B191-9CB5B43EEDD5}">
      <dsp:nvSpPr>
        <dsp:cNvPr id="0" name=""/>
        <dsp:cNvSpPr/>
      </dsp:nvSpPr>
      <dsp:spPr>
        <a:xfrm>
          <a:off x="832752" y="1131400"/>
          <a:ext cx="7334364" cy="565926"/>
        </a:xfrm>
        <a:prstGeom prst="rect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shade val="51000"/>
                <a:satMod val="130000"/>
              </a:schemeClr>
            </a:gs>
            <a:gs pos="80000">
              <a:schemeClr val="accent3">
                <a:hueOff val="2812566"/>
                <a:satOff val="-4220"/>
                <a:lumOff val="-686"/>
                <a:alphaOff val="0"/>
                <a:shade val="93000"/>
                <a:satMod val="130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Performance Management incl. CPM</a:t>
          </a:r>
        </a:p>
      </dsp:txBody>
      <dsp:txXfrm>
        <a:off x="832752" y="1131400"/>
        <a:ext cx="7334364" cy="565926"/>
      </dsp:txXfrm>
    </dsp:sp>
    <dsp:sp modelId="{1988D8E9-C855-426F-9017-B1FF8025C8FA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6491B8-64E0-4DDF-8E67-1AE19965B7B9}">
      <dsp:nvSpPr>
        <dsp:cNvPr id="0" name=""/>
        <dsp:cNvSpPr/>
      </dsp:nvSpPr>
      <dsp:spPr>
        <a:xfrm>
          <a:off x="957216" y="1980018"/>
          <a:ext cx="7209900" cy="565926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Team </a:t>
          </a:r>
          <a:r>
            <a:rPr lang="de-DE" sz="2900" kern="1200" dirty="0" err="1"/>
            <a:t>Overview</a:t>
          </a:r>
          <a:r>
            <a:rPr lang="de-DE" sz="2900" kern="1200" dirty="0"/>
            <a:t> und Stack Ranker</a:t>
          </a:r>
        </a:p>
      </dsp:txBody>
      <dsp:txXfrm>
        <a:off x="957216" y="1980018"/>
        <a:ext cx="7209900" cy="565926"/>
      </dsp:txXfrm>
    </dsp:sp>
    <dsp:sp modelId="{DEA7925F-439E-4A1D-8888-E5D48C3F4D06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A8BBAE3-14B4-4D17-8925-0F1EF0CB69FB}">
      <dsp:nvSpPr>
        <dsp:cNvPr id="0" name=""/>
        <dsp:cNvSpPr/>
      </dsp:nvSpPr>
      <dsp:spPr>
        <a:xfrm>
          <a:off x="832752" y="2828636"/>
          <a:ext cx="7334364" cy="565926"/>
        </a:xfrm>
        <a:prstGeom prst="rect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shade val="51000"/>
                <a:satMod val="130000"/>
              </a:schemeClr>
            </a:gs>
            <a:gs pos="80000">
              <a:schemeClr val="accent3">
                <a:hueOff val="8437698"/>
                <a:satOff val="-12660"/>
                <a:lumOff val="-2059"/>
                <a:alphaOff val="0"/>
                <a:shade val="93000"/>
                <a:satMod val="130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Kalibrierung</a:t>
          </a:r>
        </a:p>
      </dsp:txBody>
      <dsp:txXfrm>
        <a:off x="832752" y="2828636"/>
        <a:ext cx="7334364" cy="565926"/>
      </dsp:txXfrm>
    </dsp:sp>
    <dsp:sp modelId="{0049B2B8-FADD-400C-AB9C-BDB73C2CDECE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D71724-1EAA-4EDF-9B27-E0E385B7AB40}">
      <dsp:nvSpPr>
        <dsp:cNvPr id="0" name=""/>
        <dsp:cNvSpPr/>
      </dsp:nvSpPr>
      <dsp:spPr>
        <a:xfrm>
          <a:off x="427226" y="3677254"/>
          <a:ext cx="7739890" cy="565926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360-Grad-Beurteilungen</a:t>
          </a:r>
        </a:p>
      </dsp:txBody>
      <dsp:txXfrm>
        <a:off x="427226" y="3677254"/>
        <a:ext cx="7739890" cy="565926"/>
      </dsp:txXfrm>
    </dsp:sp>
    <dsp:sp modelId="{E8F05792-D44A-4871-9996-0A0F1F159742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FD9F700-1F60-4B23-AE78-3D7D1030C7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66D2378-91FE-4DF4-831C-817CB17DCE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57ECA-2C71-4654-BB38-1A53979C7F02}" type="datetimeFigureOut">
              <a:rPr lang="de-DE" smtClean="0"/>
              <a:t>26.09.2019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008AEC8-71EF-4F97-9356-E5488A4731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4DA5CE-7F32-4EBF-AF01-B732053E0C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EE4D0-19F0-41EA-8F72-6D09600F3A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4670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86676-9097-41D3-AFD4-BEB092AECD69}" type="datetimeFigureOut">
              <a:rPr lang="de-DE" smtClean="0"/>
              <a:t>26.09.2019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C071A-741B-4BC3-B8CF-E6B0A9CE64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090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0034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VILT = virtual </a:t>
            </a:r>
            <a:r>
              <a:rPr lang="de-DE" dirty="0" err="1"/>
              <a:t>Instructor</a:t>
            </a:r>
            <a:r>
              <a:rPr lang="de-DE" dirty="0"/>
              <a:t> </a:t>
            </a:r>
            <a:r>
              <a:rPr lang="de-DE" dirty="0" err="1"/>
              <a:t>lead</a:t>
            </a:r>
            <a:r>
              <a:rPr lang="de-DE" dirty="0"/>
              <a:t> Training</a:t>
            </a:r>
          </a:p>
          <a:p>
            <a:r>
              <a:rPr lang="de-DE" dirty="0"/>
              <a:t>OJT = on-</a:t>
            </a:r>
            <a:r>
              <a:rPr lang="de-DE" dirty="0" err="1"/>
              <a:t>the</a:t>
            </a:r>
            <a:r>
              <a:rPr lang="de-DE" dirty="0"/>
              <a:t>-Job-Training</a:t>
            </a:r>
          </a:p>
          <a:p>
            <a:r>
              <a:rPr lang="de-DE" dirty="0"/>
              <a:t>SME = </a:t>
            </a:r>
            <a:r>
              <a:rPr lang="de-DE" dirty="0" err="1"/>
              <a:t>Subject</a:t>
            </a:r>
            <a:r>
              <a:rPr lang="de-DE" dirty="0"/>
              <a:t> matter </a:t>
            </a:r>
            <a:r>
              <a:rPr lang="de-DE" dirty="0" err="1"/>
              <a:t>experts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529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SCORM =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Sharable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Content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Reference Model</a:t>
            </a:r>
          </a:p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AICC = Aviation Industry CBT Committee</a:t>
            </a:r>
          </a:p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MOOC = massive open online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courses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0916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6299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C071A-741B-4BC3-B8CF-E6B0A9CE6455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58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53893B49-998C-4E64-A00C-D239E68AC0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b="64301"/>
          <a:stretch/>
        </p:blipFill>
        <p:spPr>
          <a:xfrm>
            <a:off x="0" y="1518399"/>
            <a:ext cx="9144000" cy="223224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6942" y="2701535"/>
            <a:ext cx="7772400" cy="624289"/>
          </a:xfrm>
        </p:spPr>
        <p:txBody>
          <a:bodyPr>
            <a:normAutofit/>
          </a:bodyPr>
          <a:lstStyle>
            <a:lvl1pPr algn="l">
              <a:defRPr sz="2800" b="1" baseline="0">
                <a:solidFill>
                  <a:schemeClr val="bg1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6294" y="3765257"/>
            <a:ext cx="6400800" cy="792088"/>
          </a:xfrm>
        </p:spPr>
        <p:txBody>
          <a:bodyPr>
            <a:noAutofit/>
          </a:bodyPr>
          <a:lstStyle>
            <a:lvl1pPr marL="0" indent="0" algn="l">
              <a:buNone/>
              <a:defRPr lang="de-DE" sz="1800" b="0" kern="1200" baseline="0" dirty="0">
                <a:solidFill>
                  <a:schemeClr val="bg1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14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270731" cy="1008112"/>
          </a:xfrm>
          <a:prstGeom prst="rect">
            <a:avLst/>
          </a:prstGeom>
        </p:spPr>
      </p:pic>
      <p:sp>
        <p:nvSpPr>
          <p:cNvPr id="16" name="Textplatzhalter 2"/>
          <p:cNvSpPr>
            <a:spLocks noGrp="1"/>
          </p:cNvSpPr>
          <p:nvPr>
            <p:ph idx="13" hasCustomPrompt="1"/>
          </p:nvPr>
        </p:nvSpPr>
        <p:spPr>
          <a:xfrm>
            <a:off x="406294" y="260648"/>
            <a:ext cx="6339136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sz="140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5373216"/>
            <a:ext cx="1063118" cy="624289"/>
          </a:xfrm>
          <a:prstGeom prst="rect">
            <a:avLst/>
          </a:prstGeom>
        </p:spPr>
      </p:pic>
      <p:pic>
        <p:nvPicPr>
          <p:cNvPr id="1026" name="Picture 2" descr="http://www.marketwire.com/library/MwGo/2016/3/30/11G090229/Images/SAP_SuccessFactors_Logo_Big_1-20f9565d1b46ae0f80203be5861e3b52.jpg">
            <a:extLst>
              <a:ext uri="{FF2B5EF4-FFF2-40B4-BE49-F238E27FC236}">
                <a16:creationId xmlns:a16="http://schemas.microsoft.com/office/drawing/2014/main" id="{0FCBD5D6-6D09-41D2-A90D-CECEED2B01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436209"/>
            <a:ext cx="4139952" cy="49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 7" descr="CIP für Signatur">
            <a:extLst>
              <a:ext uri="{FF2B5EF4-FFF2-40B4-BE49-F238E27FC236}">
                <a16:creationId xmlns:a16="http://schemas.microsoft.com/office/drawing/2014/main" id="{82FA3F18-B482-483A-93CE-25301D6C94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44" y="5517232"/>
            <a:ext cx="2263195" cy="3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39113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ED67A150-205C-4BC8-AA49-7226B0421EA5}"/>
              </a:ext>
            </a:extLst>
          </p:cNvPr>
          <p:cNvSpPr txBox="1"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latin typeface="Raleway" panose="020B0503030101060003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457200" y="6340834"/>
            <a:ext cx="459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SuccessFactors f. HCM-Kunden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4EE4E69-C12F-4A8E-84FA-10AB728F1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311182"/>
            <a:ext cx="737758" cy="43322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B5FFCEF-E3ED-4ADF-A3CD-B1EB2D3A49F2}"/>
              </a:ext>
            </a:extLst>
          </p:cNvPr>
          <p:cNvSpPr txBox="1"/>
          <p:nvPr userDrawn="1"/>
        </p:nvSpPr>
        <p:spPr>
          <a:xfrm>
            <a:off x="7236296" y="638489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200" kern="120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200" kern="12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301B4F6-E829-451B-A84D-A6F22672A04C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" name="Picture 2" descr="https://www.iprocon.de/wp-content/uploads/2016/06/divider-logo.png">
            <a:extLst>
              <a:ext uri="{FF2B5EF4-FFF2-40B4-BE49-F238E27FC236}">
                <a16:creationId xmlns:a16="http://schemas.microsoft.com/office/drawing/2014/main" id="{D74FD13D-F73B-43C0-81F1-FBE533ABFA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96" y="6179017"/>
            <a:ext cx="224408" cy="11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10739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e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5611523-82A1-0646-8C65-3FA39CF932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1983" y="294718"/>
            <a:ext cx="6449265" cy="10622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1" i="0" cap="none" spc="50" baseline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to enter Slide Header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E6E3B6-E2D0-2642-B718-59F35E0B2AAF}"/>
              </a:ext>
            </a:extLst>
          </p:cNvPr>
          <p:cNvSpPr txBox="1"/>
          <p:nvPr userDrawn="1"/>
        </p:nvSpPr>
        <p:spPr>
          <a:xfrm>
            <a:off x="7939423" y="6613973"/>
            <a:ext cx="20699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i="0" spc="30" baseline="0" smtClean="0">
                <a:solidFill>
                  <a:schemeClr val="bg1"/>
                </a:solidFill>
                <a:latin typeface="Gill Sans Regular"/>
              </a:rPr>
              <a:pPr algn="r"/>
              <a:t>‹Nr.›</a:t>
            </a:fld>
            <a:endParaRPr lang="en-US" sz="800" b="0" i="0" spc="30" baseline="0" dirty="0">
              <a:solidFill>
                <a:schemeClr val="bg1"/>
              </a:solidFill>
              <a:latin typeface="Gill Sans Regular"/>
            </a:endParaRPr>
          </a:p>
        </p:txBody>
      </p:sp>
      <p:sp>
        <p:nvSpPr>
          <p:cNvPr id="8" name="Freeform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F68CCB0-362F-9F40-8F84-77F9A26DF91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07429" y="6601273"/>
            <a:ext cx="141259" cy="188345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Freeform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151D78A-FE46-9941-8BAA-D29123BD872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244098" y="6601273"/>
            <a:ext cx="141259" cy="188345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9B7855F-2703-884A-A0DC-355E984EDB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983" y="1481712"/>
            <a:ext cx="8241903" cy="4828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1"/>
              </a:buClr>
              <a:defRPr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514350" indent="-171450">
              <a:buClr>
                <a:schemeClr val="accent1"/>
              </a:buClr>
              <a:buFont typeface="Wingdings" pitchFamily="2" charset="2"/>
              <a:buChar char="§"/>
              <a:defRPr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857250" indent="-171450">
              <a:buClr>
                <a:schemeClr val="accent1"/>
              </a:buClr>
              <a:buFont typeface="Courier New" panose="02070309020205020404" pitchFamily="49" charset="0"/>
              <a:buChar char="o"/>
              <a:defRPr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1"/>
              </a:buClr>
              <a:defRPr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1B6E05-01B7-234D-A976-8E9BBDA8DF62}"/>
              </a:ext>
            </a:extLst>
          </p:cNvPr>
          <p:cNvSpPr txBox="1"/>
          <p:nvPr userDrawn="1"/>
        </p:nvSpPr>
        <p:spPr>
          <a:xfrm>
            <a:off x="366040" y="6613043"/>
            <a:ext cx="258897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b="0" i="0" spc="70" dirty="0">
                <a:solidFill>
                  <a:schemeClr val="bg1"/>
                </a:solidFill>
                <a:latin typeface="Gill Sans Regular"/>
              </a:rPr>
              <a:t>© 2018 – Adessa Group  |  All Rights Reserved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46308F4-88C8-4E64-BEAE-9F8D05BB6624}"/>
              </a:ext>
            </a:extLst>
          </p:cNvPr>
          <p:cNvSpPr txBox="1"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2202B4D2-EAA8-4E7B-B744-A2BAEDDDDDB7}"/>
              </a:ext>
            </a:extLst>
          </p:cNvPr>
          <p:cNvSpPr txBox="1">
            <a:spLocks/>
          </p:cNvSpPr>
          <p:nvPr userDrawn="1"/>
        </p:nvSpPr>
        <p:spPr>
          <a:xfrm>
            <a:off x="457200" y="6340834"/>
            <a:ext cx="459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SuccessFactors f. HCM-Kunden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D6C7E5D-9B2C-46FE-B9CF-583D4A78F2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311182"/>
            <a:ext cx="737758" cy="433229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A0DEA392-214F-49CF-A138-4232E5010E93}"/>
              </a:ext>
            </a:extLst>
          </p:cNvPr>
          <p:cNvSpPr txBox="1"/>
          <p:nvPr userDrawn="1"/>
        </p:nvSpPr>
        <p:spPr>
          <a:xfrm>
            <a:off x="7236296" y="638489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200" kern="120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200" kern="12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942A2F4-EDEC-42FE-BE34-F0164055C69E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8" name="Picture 2" descr="https://www.iprocon.de/wp-content/uploads/2016/06/divider-logo.png">
            <a:extLst>
              <a:ext uri="{FF2B5EF4-FFF2-40B4-BE49-F238E27FC236}">
                <a16:creationId xmlns:a16="http://schemas.microsoft.com/office/drawing/2014/main" id="{618308B0-9345-42EC-8587-EB23A6E3E1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96" y="6179017"/>
            <a:ext cx="224408" cy="11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64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3E98893C-4E6D-B24C-B4FB-05856771BE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1983" y="294718"/>
            <a:ext cx="6449265" cy="106224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00" b="1" i="0" cap="none" spc="50" baseline="0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to enter Slide Header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0166EB-95B3-EF46-807C-6F8AE2EC389C}"/>
              </a:ext>
            </a:extLst>
          </p:cNvPr>
          <p:cNvSpPr txBox="1"/>
          <p:nvPr userDrawn="1"/>
        </p:nvSpPr>
        <p:spPr>
          <a:xfrm>
            <a:off x="7939423" y="6613973"/>
            <a:ext cx="20699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27692F5A-FC14-4E83-B4CC-18F6C2D780A4}" type="slidenum">
              <a:rPr lang="en-US" sz="800" b="0" i="0" spc="30" baseline="0" smtClean="0">
                <a:solidFill>
                  <a:schemeClr val="bg1"/>
                </a:solidFill>
                <a:latin typeface="Gill Sans Regular"/>
              </a:rPr>
              <a:pPr algn="r"/>
              <a:t>‹Nr.›</a:t>
            </a:fld>
            <a:endParaRPr lang="en-US" sz="800" b="0" i="0" spc="30" baseline="0" dirty="0">
              <a:solidFill>
                <a:schemeClr val="bg1"/>
              </a:solidFill>
              <a:latin typeface="Gill Sans Regular"/>
            </a:endParaRPr>
          </a:p>
        </p:txBody>
      </p:sp>
      <p:sp>
        <p:nvSpPr>
          <p:cNvPr id="21" name="Freeform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D6E0FC4-AEC5-954D-8352-400711E2CE0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07429" y="6601273"/>
            <a:ext cx="141259" cy="188345"/>
          </a:xfrm>
          <a:custGeom>
            <a:avLst/>
            <a:gdLst>
              <a:gd name="T0" fmla="*/ 883 w 2350"/>
              <a:gd name="T1" fmla="*/ 679 h 2350"/>
              <a:gd name="T2" fmla="*/ 1338 w 2350"/>
              <a:gd name="T3" fmla="*/ 1175 h 2350"/>
              <a:gd name="T4" fmla="*/ 883 w 2350"/>
              <a:gd name="T5" fmla="*/ 1671 h 2350"/>
              <a:gd name="T6" fmla="*/ 883 w 2350"/>
              <a:gd name="T7" fmla="*/ 1813 h 2350"/>
              <a:gd name="T8" fmla="*/ 1023 w 2350"/>
              <a:gd name="T9" fmla="*/ 1813 h 2350"/>
              <a:gd name="T10" fmla="*/ 1579 w 2350"/>
              <a:gd name="T11" fmla="*/ 1246 h 2350"/>
              <a:gd name="T12" fmla="*/ 1579 w 2350"/>
              <a:gd name="T13" fmla="*/ 1104 h 2350"/>
              <a:gd name="T14" fmla="*/ 1023 w 2350"/>
              <a:gd name="T15" fmla="*/ 537 h 2350"/>
              <a:gd name="T16" fmla="*/ 883 w 2350"/>
              <a:gd name="T17" fmla="*/ 537 h 2350"/>
              <a:gd name="T18" fmla="*/ 883 w 2350"/>
              <a:gd name="T19" fmla="*/ 679 h 2350"/>
              <a:gd name="T20" fmla="*/ 0 w 2350"/>
              <a:gd name="T21" fmla="*/ 1175 h 2350"/>
              <a:gd name="T22" fmla="*/ 1175 w 2350"/>
              <a:gd name="T23" fmla="*/ 2350 h 2350"/>
              <a:gd name="T24" fmla="*/ 2350 w 2350"/>
              <a:gd name="T25" fmla="*/ 1175 h 2350"/>
              <a:gd name="T26" fmla="*/ 1175 w 2350"/>
              <a:gd name="T27" fmla="*/ 0 h 2350"/>
              <a:gd name="T28" fmla="*/ 0 w 2350"/>
              <a:gd name="T29" fmla="*/ 1175 h 2350"/>
              <a:gd name="T30" fmla="*/ 2198 w 2350"/>
              <a:gd name="T31" fmla="*/ 1175 h 2350"/>
              <a:gd name="T32" fmla="*/ 1175 w 2350"/>
              <a:gd name="T33" fmla="*/ 2198 h 2350"/>
              <a:gd name="T34" fmla="*/ 152 w 2350"/>
              <a:gd name="T35" fmla="*/ 1175 h 2350"/>
              <a:gd name="T36" fmla="*/ 1175 w 2350"/>
              <a:gd name="T37" fmla="*/ 152 h 2350"/>
              <a:gd name="T38" fmla="*/ 2198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883" y="679"/>
                </a:moveTo>
                <a:cubicBezTo>
                  <a:pt x="1338" y="1175"/>
                  <a:pt x="1338" y="1175"/>
                  <a:pt x="1338" y="1175"/>
                </a:cubicBezTo>
                <a:cubicBezTo>
                  <a:pt x="883" y="1671"/>
                  <a:pt x="883" y="1671"/>
                  <a:pt x="883" y="1671"/>
                </a:cubicBezTo>
                <a:cubicBezTo>
                  <a:pt x="844" y="1710"/>
                  <a:pt x="844" y="1774"/>
                  <a:pt x="883" y="1813"/>
                </a:cubicBezTo>
                <a:cubicBezTo>
                  <a:pt x="922" y="1852"/>
                  <a:pt x="985" y="1852"/>
                  <a:pt x="1023" y="1813"/>
                </a:cubicBezTo>
                <a:cubicBezTo>
                  <a:pt x="1579" y="1246"/>
                  <a:pt x="1579" y="1246"/>
                  <a:pt x="1579" y="1246"/>
                </a:cubicBezTo>
                <a:cubicBezTo>
                  <a:pt x="1618" y="1207"/>
                  <a:pt x="1618" y="1143"/>
                  <a:pt x="1579" y="1104"/>
                </a:cubicBezTo>
                <a:cubicBezTo>
                  <a:pt x="1023" y="537"/>
                  <a:pt x="1023" y="537"/>
                  <a:pt x="1023" y="537"/>
                </a:cubicBezTo>
                <a:cubicBezTo>
                  <a:pt x="985" y="498"/>
                  <a:pt x="922" y="498"/>
                  <a:pt x="883" y="537"/>
                </a:cubicBezTo>
                <a:cubicBezTo>
                  <a:pt x="844" y="576"/>
                  <a:pt x="844" y="640"/>
                  <a:pt x="883" y="679"/>
                </a:cubicBezTo>
                <a:close/>
                <a:moveTo>
                  <a:pt x="0" y="1175"/>
                </a:move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lose/>
                <a:moveTo>
                  <a:pt x="2198" y="1175"/>
                </a:move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2" name="Freeform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82B2460-974B-6D40-B630-109CC91DBCD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244098" y="6601273"/>
            <a:ext cx="141259" cy="188345"/>
          </a:xfrm>
          <a:custGeom>
            <a:avLst/>
            <a:gdLst>
              <a:gd name="T0" fmla="*/ 1467 w 2350"/>
              <a:gd name="T1" fmla="*/ 1671 h 2350"/>
              <a:gd name="T2" fmla="*/ 1012 w 2350"/>
              <a:gd name="T3" fmla="*/ 1175 h 2350"/>
              <a:gd name="T4" fmla="*/ 1467 w 2350"/>
              <a:gd name="T5" fmla="*/ 679 h 2350"/>
              <a:gd name="T6" fmla="*/ 1467 w 2350"/>
              <a:gd name="T7" fmla="*/ 537 h 2350"/>
              <a:gd name="T8" fmla="*/ 1327 w 2350"/>
              <a:gd name="T9" fmla="*/ 537 h 2350"/>
              <a:gd name="T10" fmla="*/ 771 w 2350"/>
              <a:gd name="T11" fmla="*/ 1104 h 2350"/>
              <a:gd name="T12" fmla="*/ 771 w 2350"/>
              <a:gd name="T13" fmla="*/ 1246 h 2350"/>
              <a:gd name="T14" fmla="*/ 1327 w 2350"/>
              <a:gd name="T15" fmla="*/ 1813 h 2350"/>
              <a:gd name="T16" fmla="*/ 1467 w 2350"/>
              <a:gd name="T17" fmla="*/ 1813 h 2350"/>
              <a:gd name="T18" fmla="*/ 1467 w 2350"/>
              <a:gd name="T19" fmla="*/ 1671 h 2350"/>
              <a:gd name="T20" fmla="*/ 2350 w 2350"/>
              <a:gd name="T21" fmla="*/ 1175 h 2350"/>
              <a:gd name="T22" fmla="*/ 1175 w 2350"/>
              <a:gd name="T23" fmla="*/ 0 h 2350"/>
              <a:gd name="T24" fmla="*/ 0 w 2350"/>
              <a:gd name="T25" fmla="*/ 1175 h 2350"/>
              <a:gd name="T26" fmla="*/ 1175 w 2350"/>
              <a:gd name="T27" fmla="*/ 2350 h 2350"/>
              <a:gd name="T28" fmla="*/ 2350 w 2350"/>
              <a:gd name="T29" fmla="*/ 1175 h 2350"/>
              <a:gd name="T30" fmla="*/ 152 w 2350"/>
              <a:gd name="T31" fmla="*/ 1175 h 2350"/>
              <a:gd name="T32" fmla="*/ 1175 w 2350"/>
              <a:gd name="T33" fmla="*/ 152 h 2350"/>
              <a:gd name="T34" fmla="*/ 2198 w 2350"/>
              <a:gd name="T35" fmla="*/ 1175 h 2350"/>
              <a:gd name="T36" fmla="*/ 1175 w 2350"/>
              <a:gd name="T37" fmla="*/ 2198 h 2350"/>
              <a:gd name="T38" fmla="*/ 152 w 2350"/>
              <a:gd name="T39" fmla="*/ 1175 h 2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50" h="2350">
                <a:moveTo>
                  <a:pt x="1467" y="1671"/>
                </a:moveTo>
                <a:cubicBezTo>
                  <a:pt x="1012" y="1175"/>
                  <a:pt x="1012" y="1175"/>
                  <a:pt x="1012" y="1175"/>
                </a:cubicBezTo>
                <a:cubicBezTo>
                  <a:pt x="1467" y="679"/>
                  <a:pt x="1467" y="679"/>
                  <a:pt x="1467" y="679"/>
                </a:cubicBezTo>
                <a:cubicBezTo>
                  <a:pt x="1506" y="640"/>
                  <a:pt x="1506" y="576"/>
                  <a:pt x="1467" y="537"/>
                </a:cubicBezTo>
                <a:cubicBezTo>
                  <a:pt x="1428" y="498"/>
                  <a:pt x="1365" y="498"/>
                  <a:pt x="1327" y="537"/>
                </a:cubicBezTo>
                <a:cubicBezTo>
                  <a:pt x="771" y="1104"/>
                  <a:pt x="771" y="1104"/>
                  <a:pt x="771" y="1104"/>
                </a:cubicBezTo>
                <a:cubicBezTo>
                  <a:pt x="732" y="1143"/>
                  <a:pt x="732" y="1207"/>
                  <a:pt x="771" y="1246"/>
                </a:cubicBezTo>
                <a:cubicBezTo>
                  <a:pt x="1327" y="1813"/>
                  <a:pt x="1327" y="1813"/>
                  <a:pt x="1327" y="1813"/>
                </a:cubicBezTo>
                <a:cubicBezTo>
                  <a:pt x="1365" y="1852"/>
                  <a:pt x="1428" y="1852"/>
                  <a:pt x="1467" y="1813"/>
                </a:cubicBezTo>
                <a:cubicBezTo>
                  <a:pt x="1506" y="1774"/>
                  <a:pt x="1506" y="1710"/>
                  <a:pt x="1467" y="1671"/>
                </a:cubicBezTo>
                <a:close/>
                <a:moveTo>
                  <a:pt x="2350" y="1175"/>
                </a:moveTo>
                <a:cubicBezTo>
                  <a:pt x="2350" y="526"/>
                  <a:pt x="1824" y="0"/>
                  <a:pt x="1175" y="0"/>
                </a:cubicBezTo>
                <a:cubicBezTo>
                  <a:pt x="526" y="0"/>
                  <a:pt x="0" y="526"/>
                  <a:pt x="0" y="1175"/>
                </a:cubicBezTo>
                <a:cubicBezTo>
                  <a:pt x="0" y="1824"/>
                  <a:pt x="526" y="2350"/>
                  <a:pt x="1175" y="2350"/>
                </a:cubicBezTo>
                <a:cubicBezTo>
                  <a:pt x="1824" y="2350"/>
                  <a:pt x="2350" y="1824"/>
                  <a:pt x="2350" y="1175"/>
                </a:cubicBezTo>
                <a:close/>
                <a:moveTo>
                  <a:pt x="152" y="1175"/>
                </a:moveTo>
                <a:cubicBezTo>
                  <a:pt x="152" y="610"/>
                  <a:pt x="610" y="152"/>
                  <a:pt x="1175" y="152"/>
                </a:cubicBezTo>
                <a:cubicBezTo>
                  <a:pt x="1740" y="152"/>
                  <a:pt x="2198" y="610"/>
                  <a:pt x="2198" y="1175"/>
                </a:cubicBezTo>
                <a:cubicBezTo>
                  <a:pt x="2198" y="1740"/>
                  <a:pt x="1740" y="2198"/>
                  <a:pt x="1175" y="2198"/>
                </a:cubicBezTo>
                <a:cubicBezTo>
                  <a:pt x="610" y="2198"/>
                  <a:pt x="152" y="1740"/>
                  <a:pt x="152" y="1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7BA242-E9B5-064B-84BB-B2B3012F4AFC}"/>
              </a:ext>
            </a:extLst>
          </p:cNvPr>
          <p:cNvSpPr txBox="1"/>
          <p:nvPr userDrawn="1"/>
        </p:nvSpPr>
        <p:spPr>
          <a:xfrm>
            <a:off x="366040" y="6613043"/>
            <a:ext cx="258897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800" b="0" i="0" spc="70" dirty="0">
                <a:solidFill>
                  <a:schemeClr val="bg1"/>
                </a:solidFill>
                <a:latin typeface="Gill Sans Regular"/>
              </a:rPr>
              <a:t>© 2018 – Adessa Group  |  All Rights Reserved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DBC0F84-7041-4330-B8DF-C99C176F6369}"/>
              </a:ext>
            </a:extLst>
          </p:cNvPr>
          <p:cNvSpPr txBox="1"/>
          <p:nvPr userDrawn="1"/>
        </p:nvSpPr>
        <p:spPr>
          <a:xfrm>
            <a:off x="0" y="6237312"/>
            <a:ext cx="9144000" cy="620688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EA9AA0A-690F-4821-83F3-7EE7735BD15C}"/>
              </a:ext>
            </a:extLst>
          </p:cNvPr>
          <p:cNvSpPr txBox="1">
            <a:spLocks/>
          </p:cNvSpPr>
          <p:nvPr userDrawn="1"/>
        </p:nvSpPr>
        <p:spPr>
          <a:xfrm>
            <a:off x="457200" y="6340834"/>
            <a:ext cx="4590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SuccessFactors f. HCM-Kunden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E5D92BB-017E-4EB3-821E-885FE8FAD9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311182"/>
            <a:ext cx="737758" cy="43322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266BF43-4EA2-4ED4-8F91-89FC3295B0A8}"/>
              </a:ext>
            </a:extLst>
          </p:cNvPr>
          <p:cNvSpPr txBox="1"/>
          <p:nvPr userDrawn="1"/>
        </p:nvSpPr>
        <p:spPr>
          <a:xfrm>
            <a:off x="7236296" y="638489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200" kern="120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200" kern="12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3C6F65A-0721-41B0-95D4-9144379A0285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4" name="Picture 2" descr="https://www.iprocon.de/wp-content/uploads/2016/06/divider-logo.png">
            <a:extLst>
              <a:ext uri="{FF2B5EF4-FFF2-40B4-BE49-F238E27FC236}">
                <a16:creationId xmlns:a16="http://schemas.microsoft.com/office/drawing/2014/main" id="{89514CE6-6165-4A82-A724-EAD93CF752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796" y="6179017"/>
            <a:ext cx="224408" cy="11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11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0648"/>
            <a:ext cx="1270731" cy="1008112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35496" y="633083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B1ED615-3513-4D77-AE2C-03693746B2EB}" type="slidenum">
              <a:rPr lang="de-DE" sz="1600" b="1" smtClean="0">
                <a:solidFill>
                  <a:schemeClr val="bg1"/>
                </a:solidFill>
              </a:rPr>
              <a:pPr algn="ctr"/>
              <a:t>‹Nr.›</a:t>
            </a:fld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8E60B00-0C13-4F4D-B352-B846AB007075}"/>
              </a:ext>
            </a:extLst>
          </p:cNvPr>
          <p:cNvSpPr txBox="1"/>
          <p:nvPr userDrawn="1"/>
        </p:nvSpPr>
        <p:spPr>
          <a:xfrm>
            <a:off x="4211960" y="6077893"/>
            <a:ext cx="72008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26" name="Picture 14" descr="image001">
            <a:extLst>
              <a:ext uri="{FF2B5EF4-FFF2-40B4-BE49-F238E27FC236}">
                <a16:creationId xmlns:a16="http://schemas.microsoft.com/office/drawing/2014/main" id="{510AEFED-D256-40B3-9A23-79811686B6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149" y="531341"/>
            <a:ext cx="18859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65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wip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145FA9"/>
          </a:solidFill>
          <a:latin typeface="Raleway" panose="020B0503030101060003" pitchFamily="34" charset="0"/>
          <a:ea typeface="Source Sans Pro" panose="020B0503030403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salesdemo.successfactors.eu/login?company=SFPART044058#/login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F512F6F-143D-4050-ADA2-2F5B83B64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94" y="2156639"/>
            <a:ext cx="7622090" cy="624289"/>
          </a:xfrm>
        </p:spPr>
        <p:txBody>
          <a:bodyPr>
            <a:normAutofit fontScale="90000"/>
          </a:bodyPr>
          <a:lstStyle/>
          <a:p>
            <a:r>
              <a:rPr lang="en-US" dirty="0"/>
              <a:t>SAP SuccessFactors </a:t>
            </a:r>
            <a:r>
              <a:rPr lang="en-US" dirty="0" err="1"/>
              <a:t>für</a:t>
            </a:r>
            <a:r>
              <a:rPr lang="en-US" dirty="0"/>
              <a:t> SAP HCM </a:t>
            </a:r>
            <a:r>
              <a:rPr lang="en-US" dirty="0" err="1"/>
              <a:t>Kunden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Der Quick-Win: Talent Management</a:t>
            </a:r>
            <a:br>
              <a:rPr lang="de-DE" dirty="0"/>
            </a:br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DBFC3010-86E5-4D4C-8C2D-AF6D7E27BC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94" y="3212976"/>
            <a:ext cx="6400800" cy="792088"/>
          </a:xfrm>
        </p:spPr>
        <p:txBody>
          <a:bodyPr/>
          <a:lstStyle/>
          <a:p>
            <a:r>
              <a:rPr lang="de-DE" dirty="0"/>
              <a:t>Frankfurt, den 26. September 2019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F4A3DAA-C499-4F44-BD78-D19568ABB7F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iProCon GmbH - Ihr Partner für Digitale Transformation im und durch das Personalmanagement</a:t>
            </a:r>
          </a:p>
          <a:p>
            <a:endParaRPr lang="de-DE" dirty="0"/>
          </a:p>
          <a:p>
            <a:r>
              <a:rPr lang="de-DE" dirty="0"/>
              <a:t>Jörg Edinger, iProCon</a:t>
            </a:r>
          </a:p>
          <a:p>
            <a:r>
              <a:rPr lang="de-DE" dirty="0"/>
              <a:t>Sven Ringling, </a:t>
            </a:r>
            <a:r>
              <a:rPr lang="de-DE" dirty="0" err="1"/>
              <a:t>Adessa</a:t>
            </a:r>
            <a:r>
              <a:rPr lang="de-DE" dirty="0"/>
              <a:t> Group</a:t>
            </a:r>
          </a:p>
        </p:txBody>
      </p:sp>
    </p:spTree>
    <p:extLst>
      <p:ext uri="{BB962C8B-B14F-4D97-AF65-F5344CB8AC3E}">
        <p14:creationId xmlns:p14="http://schemas.microsoft.com/office/powerpoint/2010/main" val="508565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ABE82-15CB-4F12-93F4-BB675DD2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59A2F6-C145-46BE-AA15-67C64C08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Learning</a:t>
            </a:r>
          </a:p>
          <a:p>
            <a:r>
              <a:rPr lang="de-DE" dirty="0" err="1"/>
              <a:t>Succession</a:t>
            </a:r>
            <a:r>
              <a:rPr lang="de-DE" dirty="0"/>
              <a:t> &amp; Development</a:t>
            </a:r>
          </a:p>
          <a:p>
            <a:r>
              <a:rPr lang="de-DE" dirty="0" err="1"/>
              <a:t>Compensation</a:t>
            </a:r>
            <a:r>
              <a:rPr lang="de-DE" dirty="0"/>
              <a:t> &amp; Variable Pay</a:t>
            </a:r>
          </a:p>
          <a:p>
            <a:r>
              <a:rPr lang="de-DE" dirty="0"/>
              <a:t>Performance &amp; Goals</a:t>
            </a:r>
          </a:p>
        </p:txBody>
      </p:sp>
    </p:spTree>
    <p:extLst>
      <p:ext uri="{BB962C8B-B14F-4D97-AF65-F5344CB8AC3E}">
        <p14:creationId xmlns:p14="http://schemas.microsoft.com/office/powerpoint/2010/main" val="61045356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CE174-85C2-4448-BB65-1E04F00D1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Überblick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D1F5278-D5D5-4FB9-BC70-806C105BE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49" y="1484313"/>
            <a:ext cx="7669101" cy="4525962"/>
          </a:xfr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9412DDF-5B25-4489-A2B0-047A7B4CE0DB}"/>
              </a:ext>
            </a:extLst>
          </p:cNvPr>
          <p:cNvSpPr/>
          <p:nvPr/>
        </p:nvSpPr>
        <p:spPr>
          <a:xfrm>
            <a:off x="2411760" y="1556792"/>
            <a:ext cx="5760640" cy="26642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395069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CD9D5E-96A6-4283-94B4-7DBAFDD68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0688"/>
            <a:ext cx="6995120" cy="1143000"/>
          </a:xfrm>
        </p:spPr>
        <p:txBody>
          <a:bodyPr/>
          <a:lstStyle/>
          <a:p>
            <a:r>
              <a:rPr lang="de-DE" dirty="0"/>
              <a:t>Stellenprofile und Kompetenzen 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5863E1D0-4DF1-429E-8E17-45EAA18730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7318166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594208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304746-9EAD-498A-8ACB-A6A7A4B9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Stellenprofil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389530-95FC-4C7B-B8CF-608C394A0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052736"/>
            <a:ext cx="4225794" cy="5339810"/>
          </a:xfrm>
          <a:prstGeom prst="rect">
            <a:avLst/>
          </a:prstGeom>
        </p:spPr>
      </p:pic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A4B22E75-37FC-4A1A-9018-5B07357237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391" y="1417639"/>
            <a:ext cx="9134609" cy="449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453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F0016-EE76-45F7-B095-A40CDA2F1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Learning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3B088F43-6469-42D0-ACDC-931640AC6E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715828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199581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AC082-0241-4B18-95AC-8EE36924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Learning – Grundlagen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D678032-D393-4753-844A-F8BD31D13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43" y="1692107"/>
            <a:ext cx="8931553" cy="339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88401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912E8-5BBD-4643-801C-37343AAB2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Learning:</a:t>
            </a:r>
            <a:br>
              <a:rPr lang="de-DE" dirty="0"/>
            </a:br>
            <a:r>
              <a:rPr lang="de-DE" dirty="0"/>
              <a:t>Strukturen und Funktionen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85DEAC69-EFB5-44F3-BEE3-F4909D4076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415730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7005934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ABE82-15CB-4F12-93F4-BB675DD2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59A2F6-C145-46BE-AA15-67C64C08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Learning</a:t>
            </a:r>
          </a:p>
          <a:p>
            <a:r>
              <a:rPr lang="de-DE" dirty="0" err="1">
                <a:solidFill>
                  <a:srgbClr val="61AE24"/>
                </a:solidFill>
              </a:rPr>
              <a:t>Succession</a:t>
            </a:r>
            <a:r>
              <a:rPr lang="de-DE" dirty="0">
                <a:solidFill>
                  <a:srgbClr val="61AE24"/>
                </a:solidFill>
              </a:rPr>
              <a:t> &amp; Development</a:t>
            </a:r>
          </a:p>
          <a:p>
            <a:r>
              <a:rPr lang="de-DE" dirty="0" err="1"/>
              <a:t>Compensation</a:t>
            </a:r>
            <a:r>
              <a:rPr lang="de-DE" dirty="0"/>
              <a:t> &amp; Variable Pay</a:t>
            </a:r>
          </a:p>
          <a:p>
            <a:r>
              <a:rPr lang="de-DE" dirty="0"/>
              <a:t>Performance &amp; Goals</a:t>
            </a:r>
          </a:p>
        </p:txBody>
      </p:sp>
    </p:spTree>
    <p:extLst>
      <p:ext uri="{BB962C8B-B14F-4D97-AF65-F5344CB8AC3E}">
        <p14:creationId xmlns:p14="http://schemas.microsoft.com/office/powerpoint/2010/main" val="169373175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BBE670-9BF5-4C66-9607-C3DBD67F6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Succession</a:t>
            </a:r>
            <a:r>
              <a:rPr lang="de-DE" dirty="0"/>
              <a:t> &amp; Development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42D5B588-6237-4838-9B62-4D53F926FA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767971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734958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A19FA-3B22-4ADC-9A99-12111592E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Mitarbeiterentwicklung</a:t>
            </a:r>
            <a:br>
              <a:rPr lang="de-DE" dirty="0"/>
            </a:br>
            <a:r>
              <a:rPr lang="de-DE" dirty="0"/>
              <a:t>Karriereplanung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A35A6384-7B8F-4EA4-B70F-169A48CD3C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409616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732035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18AAF-B0D2-46DD-91B1-17132D3DC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Kalibrierung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69BF82-FA42-45E7-8E8A-AEA4BD627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Potenzial-/Kompetenz-/Performancebewertung als Basis</a:t>
            </a:r>
          </a:p>
          <a:p>
            <a:r>
              <a:rPr lang="de-DE" dirty="0"/>
              <a:t>Bewertung der Mitarbeiter via Kalibrierung (</a:t>
            </a:r>
            <a:r>
              <a:rPr lang="de-DE" dirty="0" err="1"/>
              <a:t>drop</a:t>
            </a:r>
            <a:r>
              <a:rPr lang="de-DE" dirty="0"/>
              <a:t> and down)</a:t>
            </a:r>
          </a:p>
          <a:p>
            <a:r>
              <a:rPr lang="de-DE" dirty="0"/>
              <a:t>System berücksichtigt Unternehmensvorgaben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248725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B922D1-260F-4487-9878-5BC67CC94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Nachfolgeplanung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5330A45E-DF30-40C5-AA07-8BCFACD422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089778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592140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ABE82-15CB-4F12-93F4-BB675DD2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59A2F6-C145-46BE-AA15-67C64C08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Learning</a:t>
            </a:r>
          </a:p>
          <a:p>
            <a:r>
              <a:rPr lang="de-DE" dirty="0" err="1"/>
              <a:t>Succession</a:t>
            </a:r>
            <a:r>
              <a:rPr lang="de-DE" dirty="0"/>
              <a:t> &amp; Development</a:t>
            </a:r>
          </a:p>
          <a:p>
            <a:r>
              <a:rPr lang="de-DE" dirty="0" err="1">
                <a:solidFill>
                  <a:srgbClr val="61AE24"/>
                </a:solidFill>
              </a:rPr>
              <a:t>Compensation</a:t>
            </a:r>
            <a:r>
              <a:rPr lang="de-DE" dirty="0">
                <a:solidFill>
                  <a:srgbClr val="61AE24"/>
                </a:solidFill>
              </a:rPr>
              <a:t> &amp; Variable Pay</a:t>
            </a:r>
          </a:p>
          <a:p>
            <a:r>
              <a:rPr lang="de-DE" dirty="0"/>
              <a:t>Performance &amp; Goals</a:t>
            </a:r>
          </a:p>
        </p:txBody>
      </p:sp>
    </p:spTree>
    <p:extLst>
      <p:ext uri="{BB962C8B-B14F-4D97-AF65-F5344CB8AC3E}">
        <p14:creationId xmlns:p14="http://schemas.microsoft.com/office/powerpoint/2010/main" val="1671334199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712C2-4EF0-4CB2-A8DF-7E0D0931F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Compensation</a:t>
            </a:r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2907DA7A-0B89-4253-B533-F51AB799FD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829009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8869267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0182F3-FE5A-422E-84CF-0C4BF084E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Variable Pay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F839A6F8-6CF0-42AA-A6AA-4603F33A24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137882"/>
              </p:ext>
            </p:extLst>
          </p:nvPr>
        </p:nvGraphicFramePr>
        <p:xfrm>
          <a:off x="457200" y="1484313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019763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DEBC4-FCB9-40AC-8C01-9F15C56E7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Funktionen </a:t>
            </a:r>
            <a:r>
              <a:rPr lang="de-DE" dirty="0" err="1"/>
              <a:t>Comp</a:t>
            </a:r>
            <a:r>
              <a:rPr lang="de-DE" dirty="0"/>
              <a:t> &amp; Variable Pay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AEC60855-87DC-4488-BD6F-74816134D9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7444938"/>
              </p:ext>
            </p:extLst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3111945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321F95-BDBE-44E8-AC12-F43249C7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Compensation Dashboard</a:t>
            </a:r>
            <a:br>
              <a:rPr lang="en-US" dirty="0"/>
            </a:br>
            <a:r>
              <a:rPr lang="en-US" dirty="0" err="1"/>
              <a:t>Beispiel</a:t>
            </a:r>
            <a:r>
              <a:rPr lang="en-US" dirty="0"/>
              <a:t> I</a:t>
            </a:r>
            <a:br>
              <a:rPr lang="en-US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AC676-43A4-4F59-845C-7E74B8702ED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0850" y="1438598"/>
            <a:ext cx="8242300" cy="4829175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Branche</a:t>
            </a:r>
            <a:r>
              <a:rPr lang="en-US" dirty="0"/>
              <a:t>: </a:t>
            </a:r>
            <a:r>
              <a:rPr lang="en-US" dirty="0" err="1"/>
              <a:t>Weltweit</a:t>
            </a:r>
            <a:r>
              <a:rPr lang="en-US" dirty="0"/>
              <a:t> </a:t>
            </a:r>
            <a:r>
              <a:rPr lang="en-US" dirty="0" err="1"/>
              <a:t>agierender</a:t>
            </a:r>
            <a:r>
              <a:rPr lang="en-US" dirty="0"/>
              <a:t> </a:t>
            </a:r>
            <a:r>
              <a:rPr lang="en-US" dirty="0" err="1"/>
              <a:t>Pharmahersteller</a:t>
            </a:r>
            <a:endParaRPr lang="en-US" dirty="0"/>
          </a:p>
          <a:p>
            <a:r>
              <a:rPr lang="en-US" dirty="0" err="1"/>
              <a:t>Sitz</a:t>
            </a:r>
            <a:r>
              <a:rPr lang="en-US" dirty="0"/>
              <a:t>: Europa, 80 </a:t>
            </a:r>
            <a:r>
              <a:rPr lang="en-US" dirty="0" err="1"/>
              <a:t>Ländern</a:t>
            </a:r>
            <a:endParaRPr lang="en-US" dirty="0"/>
          </a:p>
          <a:p>
            <a:r>
              <a:rPr lang="en-US" dirty="0"/>
              <a:t>Mitarbeiter: 50.000 Mitarbeiter</a:t>
            </a:r>
          </a:p>
          <a:p>
            <a:endParaRPr lang="en-US" dirty="0"/>
          </a:p>
          <a:p>
            <a:r>
              <a:rPr lang="en-US" dirty="0" err="1"/>
              <a:t>Auftrag</a:t>
            </a:r>
            <a:r>
              <a:rPr lang="en-US" dirty="0"/>
              <a:t>: 5 Dashboards </a:t>
            </a:r>
            <a:r>
              <a:rPr lang="en-US" dirty="0" err="1"/>
              <a:t>integriert</a:t>
            </a:r>
            <a:r>
              <a:rPr lang="en-US" dirty="0"/>
              <a:t> in Compensation Forms um Compensation </a:t>
            </a:r>
            <a:r>
              <a:rPr lang="en-US" dirty="0" err="1"/>
              <a:t>Managern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Werkzeug</a:t>
            </a:r>
            <a:r>
              <a:rPr lang="en-US" dirty="0"/>
              <a:t> </a:t>
            </a:r>
            <a:r>
              <a:rPr lang="en-US" dirty="0" err="1"/>
              <a:t>zum</a:t>
            </a:r>
            <a:r>
              <a:rPr lang="en-US" dirty="0"/>
              <a:t> </a:t>
            </a:r>
            <a:r>
              <a:rPr lang="en-US" dirty="0" err="1"/>
              <a:t>steuern</a:t>
            </a:r>
            <a:r>
              <a:rPr lang="en-US" dirty="0"/>
              <a:t> und monitoring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geben</a:t>
            </a:r>
            <a:r>
              <a:rPr lang="en-US" dirty="0"/>
              <a:t>. 3 Dashboards (Budget </a:t>
            </a:r>
            <a:r>
              <a:rPr lang="en-US" dirty="0" err="1"/>
              <a:t>Verbrauch</a:t>
            </a:r>
            <a:r>
              <a:rPr lang="en-US" dirty="0"/>
              <a:t>, Gender Analytics und Range Penetration Details) </a:t>
            </a:r>
            <a:r>
              <a:rPr lang="en-US" dirty="0" err="1"/>
              <a:t>für</a:t>
            </a:r>
            <a:r>
              <a:rPr lang="en-US" dirty="0"/>
              <a:t> Controlling und </a:t>
            </a:r>
            <a:r>
              <a:rPr lang="en-US" dirty="0" err="1"/>
              <a:t>erweiterte</a:t>
            </a:r>
            <a:r>
              <a:rPr lang="en-US" dirty="0"/>
              <a:t> </a:t>
            </a:r>
            <a:r>
              <a:rPr lang="en-US" dirty="0" err="1"/>
              <a:t>Analysen</a:t>
            </a:r>
            <a:r>
              <a:rPr lang="en-US" dirty="0"/>
              <a:t>. </a:t>
            </a:r>
          </a:p>
          <a:p>
            <a:endParaRPr lang="en-GB" dirty="0"/>
          </a:p>
          <a:p>
            <a:r>
              <a:rPr lang="en-US" dirty="0"/>
              <a:t>Zeit: 20 </a:t>
            </a:r>
            <a:r>
              <a:rPr lang="en-US" dirty="0" err="1"/>
              <a:t>Tage</a:t>
            </a:r>
            <a:r>
              <a:rPr lang="en-US" dirty="0"/>
              <a:t> (10 </a:t>
            </a:r>
            <a:r>
              <a:rPr lang="en-US" dirty="0" err="1"/>
              <a:t>Tage</a:t>
            </a:r>
            <a:r>
              <a:rPr lang="en-US" dirty="0"/>
              <a:t> int. Compensation Dashboard, 1-3 </a:t>
            </a:r>
            <a:r>
              <a:rPr lang="en-US" dirty="0" err="1"/>
              <a:t>Tage</a:t>
            </a:r>
            <a:r>
              <a:rPr lang="en-US" dirty="0"/>
              <a:t> je </a:t>
            </a:r>
            <a:r>
              <a:rPr lang="en-US" dirty="0" err="1"/>
              <a:t>weiteres</a:t>
            </a:r>
            <a:r>
              <a:rPr lang="en-US" dirty="0"/>
              <a:t> Dashboard)</a:t>
            </a:r>
          </a:p>
        </p:txBody>
      </p:sp>
    </p:spTree>
    <p:extLst>
      <p:ext uri="{BB962C8B-B14F-4D97-AF65-F5344CB8AC3E}">
        <p14:creationId xmlns:p14="http://schemas.microsoft.com/office/powerpoint/2010/main" val="1468737909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CDFD5C-3EFE-4CB2-81FB-53734E71B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" y="1826085"/>
            <a:ext cx="9062720" cy="3904635"/>
          </a:xfrm>
          <a:prstGeom prst="rect">
            <a:avLst/>
          </a:prstGeom>
        </p:spPr>
      </p:pic>
      <p:sp>
        <p:nvSpPr>
          <p:cNvPr id="6" name="Titel 3">
            <a:extLst>
              <a:ext uri="{FF2B5EF4-FFF2-40B4-BE49-F238E27FC236}">
                <a16:creationId xmlns:a16="http://schemas.microsoft.com/office/drawing/2014/main" id="{D56F3DB7-66EC-4FC8-926B-A318198AB9BA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699512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45FA9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Compensation Dashboard</a:t>
            </a:r>
            <a:br>
              <a:rPr lang="en-US"/>
            </a:br>
            <a:r>
              <a:rPr lang="en-US"/>
              <a:t>Beispiel I</a:t>
            </a:r>
            <a:br>
              <a:rPr lang="en-US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50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0B131F-5EFE-43B2-809A-2F325ACA1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09" y="1620056"/>
            <a:ext cx="7759217" cy="2110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30A8CC-DDE3-4BD1-894E-F79BB0103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382" y="3641688"/>
            <a:ext cx="7796432" cy="2110933"/>
          </a:xfrm>
          <a:prstGeom prst="rect">
            <a:avLst/>
          </a:prstGeom>
        </p:spPr>
      </p:pic>
      <p:sp>
        <p:nvSpPr>
          <p:cNvPr id="7" name="Titel 3">
            <a:extLst>
              <a:ext uri="{FF2B5EF4-FFF2-40B4-BE49-F238E27FC236}">
                <a16:creationId xmlns:a16="http://schemas.microsoft.com/office/drawing/2014/main" id="{3E3843EF-DAFD-4600-98D3-67DEE31DFBD9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699512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45FA9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Compensation Dashboard</a:t>
            </a:r>
            <a:br>
              <a:rPr lang="en-US"/>
            </a:br>
            <a:r>
              <a:rPr lang="en-US"/>
              <a:t>Beispiel I</a:t>
            </a:r>
            <a:br>
              <a:rPr lang="en-US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811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AC676-43A4-4F59-845C-7E74B8702E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Branche</a:t>
            </a:r>
            <a:r>
              <a:rPr lang="en-US" dirty="0"/>
              <a:t>: </a:t>
            </a:r>
            <a:r>
              <a:rPr lang="de-DE" dirty="0"/>
              <a:t>International agierender Betreuer von Anlagenprojekten </a:t>
            </a:r>
            <a:endParaRPr lang="en-US" dirty="0"/>
          </a:p>
          <a:p>
            <a:r>
              <a:rPr lang="en-US" dirty="0" err="1"/>
              <a:t>Sitz</a:t>
            </a:r>
            <a:r>
              <a:rPr lang="en-US" dirty="0"/>
              <a:t>: Europa </a:t>
            </a:r>
          </a:p>
          <a:p>
            <a:r>
              <a:rPr lang="en-US" dirty="0"/>
              <a:t>Mitarbeiter: 10.000 – 15.000 Mitarbeiter</a:t>
            </a:r>
          </a:p>
          <a:p>
            <a:endParaRPr lang="en-US" dirty="0"/>
          </a:p>
          <a:p>
            <a:r>
              <a:rPr lang="en-US" dirty="0" err="1"/>
              <a:t>Auftrag</a:t>
            </a:r>
            <a:r>
              <a:rPr lang="en-US" dirty="0"/>
              <a:t>: 1 Dashboard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Tabelle</a:t>
            </a:r>
            <a:r>
              <a:rPr lang="en-US" dirty="0"/>
              <a:t> </a:t>
            </a:r>
            <a:r>
              <a:rPr lang="en-US" dirty="0" err="1"/>
              <a:t>zur</a:t>
            </a:r>
            <a:r>
              <a:rPr lang="en-US" dirty="0"/>
              <a:t> </a:t>
            </a:r>
            <a:r>
              <a:rPr lang="en-US" dirty="0" err="1"/>
              <a:t>Übersicht</a:t>
            </a:r>
            <a:r>
              <a:rPr lang="en-US" dirty="0"/>
              <a:t> </a:t>
            </a:r>
            <a:r>
              <a:rPr lang="en-US" dirty="0" err="1"/>
              <a:t>aller</a:t>
            </a:r>
            <a:r>
              <a:rPr lang="en-US" dirty="0"/>
              <a:t> Manager </a:t>
            </a:r>
            <a:r>
              <a:rPr lang="en-US" dirty="0" err="1"/>
              <a:t>im</a:t>
            </a:r>
            <a:r>
              <a:rPr lang="en-US" dirty="0"/>
              <a:t> Compensation </a:t>
            </a:r>
            <a:r>
              <a:rPr lang="en-US" dirty="0" err="1"/>
              <a:t>Prozess</a:t>
            </a:r>
            <a:r>
              <a:rPr lang="en-US" dirty="0"/>
              <a:t>. </a:t>
            </a:r>
            <a:r>
              <a:rPr lang="en-US" dirty="0" err="1"/>
              <a:t>Farbschematas</a:t>
            </a:r>
            <a:r>
              <a:rPr lang="en-US" dirty="0"/>
              <a:t> und </a:t>
            </a:r>
            <a:r>
              <a:rPr lang="en-US" dirty="0" err="1"/>
              <a:t>unterschiedliche</a:t>
            </a:r>
            <a:r>
              <a:rPr lang="en-US" dirty="0"/>
              <a:t> </a:t>
            </a:r>
            <a:r>
              <a:rPr lang="en-US" dirty="0" err="1"/>
              <a:t>Berechnungen</a:t>
            </a:r>
            <a:r>
              <a:rPr lang="en-US" dirty="0"/>
              <a:t> </a:t>
            </a:r>
            <a:r>
              <a:rPr lang="en-US" dirty="0" err="1"/>
              <a:t>für</a:t>
            </a:r>
            <a:r>
              <a:rPr lang="en-US" dirty="0"/>
              <a:t> Budget.</a:t>
            </a:r>
          </a:p>
          <a:p>
            <a:endParaRPr lang="en-GB" dirty="0"/>
          </a:p>
          <a:p>
            <a:r>
              <a:rPr lang="en-US" dirty="0"/>
              <a:t>Zeit: 3 </a:t>
            </a:r>
            <a:r>
              <a:rPr lang="en-US" dirty="0" err="1"/>
              <a:t>Tage</a:t>
            </a:r>
            <a:endParaRPr lang="en-US" dirty="0"/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421E8284-36FD-4538-A49D-D76EB8C687BF}"/>
              </a:ext>
            </a:extLst>
          </p:cNvPr>
          <p:cNvSpPr txBox="1">
            <a:spLocks/>
          </p:cNvSpPr>
          <p:nvPr/>
        </p:nvSpPr>
        <p:spPr>
          <a:xfrm>
            <a:off x="395111" y="304800"/>
            <a:ext cx="7057209" cy="1112838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45FA9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Compensation Dashboard</a:t>
            </a:r>
            <a:br>
              <a:rPr lang="en-US" dirty="0"/>
            </a:br>
            <a:r>
              <a:rPr lang="en-US" dirty="0" err="1"/>
              <a:t>Beispiel</a:t>
            </a:r>
            <a:r>
              <a:rPr lang="en-US" dirty="0"/>
              <a:t> 2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52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B94637-89C1-463B-A37E-5BB4FB3B5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82" y="2233310"/>
            <a:ext cx="7227146" cy="3217724"/>
          </a:xfrm>
          <a:prstGeom prst="rect">
            <a:avLst/>
          </a:prstGeom>
        </p:spPr>
      </p:pic>
      <p:sp>
        <p:nvSpPr>
          <p:cNvPr id="6" name="Titel 3">
            <a:extLst>
              <a:ext uri="{FF2B5EF4-FFF2-40B4-BE49-F238E27FC236}">
                <a16:creationId xmlns:a16="http://schemas.microsoft.com/office/drawing/2014/main" id="{6F2257B1-CED8-4E85-9B8B-8B8F0683342A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431800" y="295275"/>
            <a:ext cx="6450013" cy="1062038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45FA9"/>
                </a:solidFill>
                <a:latin typeface="Raleway" panose="020B0503030101060003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Compensation Dashboard</a:t>
            </a:r>
            <a:br>
              <a:rPr lang="en-US" dirty="0"/>
            </a:br>
            <a:r>
              <a:rPr lang="en-US" dirty="0" err="1"/>
              <a:t>Beispiel</a:t>
            </a:r>
            <a:r>
              <a:rPr lang="en-US" dirty="0"/>
              <a:t> 2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82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3ABE82-15CB-4F12-93F4-BB675DD2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59A2F6-C145-46BE-AA15-67C64C08B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Learning</a:t>
            </a:r>
          </a:p>
          <a:p>
            <a:r>
              <a:rPr lang="de-DE" dirty="0" err="1"/>
              <a:t>Succession</a:t>
            </a:r>
            <a:r>
              <a:rPr lang="de-DE" dirty="0"/>
              <a:t> &amp; Development</a:t>
            </a:r>
          </a:p>
          <a:p>
            <a:r>
              <a:rPr lang="de-DE" dirty="0" err="1"/>
              <a:t>Compensation</a:t>
            </a:r>
            <a:r>
              <a:rPr lang="de-DE" dirty="0"/>
              <a:t> &amp; Variable Pay</a:t>
            </a:r>
          </a:p>
          <a:p>
            <a:r>
              <a:rPr lang="de-DE" dirty="0">
                <a:solidFill>
                  <a:srgbClr val="61AE24"/>
                </a:solidFill>
              </a:rPr>
              <a:t>Performance &amp; Goals</a:t>
            </a:r>
          </a:p>
        </p:txBody>
      </p:sp>
    </p:spTree>
    <p:extLst>
      <p:ext uri="{BB962C8B-B14F-4D97-AF65-F5344CB8AC3E}">
        <p14:creationId xmlns:p14="http://schemas.microsoft.com/office/powerpoint/2010/main" val="1663788325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6995120" cy="1143000"/>
          </a:xfrm>
        </p:spPr>
        <p:txBody>
          <a:bodyPr/>
          <a:lstStyle/>
          <a:p>
            <a:r>
              <a:rPr lang="de-DE" dirty="0"/>
              <a:t>Performance &amp; Goals mit SF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720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3668891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45475E1-B9C9-485D-B409-74E18FF6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Weniger Starrheit</a:t>
            </a:r>
            <a:br>
              <a:rPr lang="de-DE" dirty="0"/>
            </a:br>
            <a:r>
              <a:rPr lang="de-DE" dirty="0"/>
              <a:t>Mehr Interaktion</a:t>
            </a:r>
            <a:endParaRPr lang="en-GB" dirty="0"/>
          </a:p>
        </p:txBody>
      </p:sp>
      <p:sp>
        <p:nvSpPr>
          <p:cNvPr id="5" name="Flussdiagramm: Alternativer Prozess 4">
            <a:extLst>
              <a:ext uri="{FF2B5EF4-FFF2-40B4-BE49-F238E27FC236}">
                <a16:creationId xmlns:a16="http://schemas.microsoft.com/office/drawing/2014/main" id="{5535DA41-F58F-488C-B509-E5668D1DB590}"/>
              </a:ext>
            </a:extLst>
          </p:cNvPr>
          <p:cNvSpPr/>
          <p:nvPr/>
        </p:nvSpPr>
        <p:spPr>
          <a:xfrm>
            <a:off x="1115616" y="2114174"/>
            <a:ext cx="1944216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Update von Zielstatus</a:t>
            </a:r>
            <a:endParaRPr lang="en-GB" b="1" dirty="0"/>
          </a:p>
        </p:txBody>
      </p:sp>
      <p:sp>
        <p:nvSpPr>
          <p:cNvPr id="6" name="Flussdiagramm: Alternativer Prozess 5">
            <a:extLst>
              <a:ext uri="{FF2B5EF4-FFF2-40B4-BE49-F238E27FC236}">
                <a16:creationId xmlns:a16="http://schemas.microsoft.com/office/drawing/2014/main" id="{55F5AAF2-7F97-4B4A-8F6A-169991425315}"/>
              </a:ext>
            </a:extLst>
          </p:cNvPr>
          <p:cNvSpPr/>
          <p:nvPr/>
        </p:nvSpPr>
        <p:spPr>
          <a:xfrm>
            <a:off x="3599892" y="3495715"/>
            <a:ext cx="1944216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Meilensteine</a:t>
            </a:r>
            <a:endParaRPr lang="en-GB" b="1" dirty="0"/>
          </a:p>
        </p:txBody>
      </p:sp>
      <p:sp>
        <p:nvSpPr>
          <p:cNvPr id="7" name="Flussdiagramm: Alternativer Prozess 6">
            <a:extLst>
              <a:ext uri="{FF2B5EF4-FFF2-40B4-BE49-F238E27FC236}">
                <a16:creationId xmlns:a16="http://schemas.microsoft.com/office/drawing/2014/main" id="{4D806314-3114-469F-A9B5-F4C2721A73B5}"/>
              </a:ext>
            </a:extLst>
          </p:cNvPr>
          <p:cNvSpPr/>
          <p:nvPr/>
        </p:nvSpPr>
        <p:spPr>
          <a:xfrm>
            <a:off x="683568" y="3690604"/>
            <a:ext cx="1944216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Ziele Anpassen</a:t>
            </a:r>
            <a:endParaRPr lang="en-GB" b="1" dirty="0"/>
          </a:p>
        </p:txBody>
      </p:sp>
      <p:sp>
        <p:nvSpPr>
          <p:cNvPr id="8" name="Flussdiagramm: Alternativer Prozess 7">
            <a:extLst>
              <a:ext uri="{FF2B5EF4-FFF2-40B4-BE49-F238E27FC236}">
                <a16:creationId xmlns:a16="http://schemas.microsoft.com/office/drawing/2014/main" id="{1B1E1A02-FBFB-460B-8F42-65913C1A7BA1}"/>
              </a:ext>
            </a:extLst>
          </p:cNvPr>
          <p:cNvSpPr/>
          <p:nvPr/>
        </p:nvSpPr>
        <p:spPr>
          <a:xfrm>
            <a:off x="5112060" y="4896771"/>
            <a:ext cx="1944216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Echte Zeiträume – nicht 1.1. bis 31.12.</a:t>
            </a:r>
            <a:endParaRPr lang="en-GB" b="1" dirty="0"/>
          </a:p>
        </p:txBody>
      </p:sp>
      <p:sp>
        <p:nvSpPr>
          <p:cNvPr id="9" name="Flussdiagramm: Alternativer Prozess 8">
            <a:extLst>
              <a:ext uri="{FF2B5EF4-FFF2-40B4-BE49-F238E27FC236}">
                <a16:creationId xmlns:a16="http://schemas.microsoft.com/office/drawing/2014/main" id="{157574C2-71A4-4B05-9636-AF0A949D7174}"/>
              </a:ext>
            </a:extLst>
          </p:cNvPr>
          <p:cNvSpPr/>
          <p:nvPr/>
        </p:nvSpPr>
        <p:spPr>
          <a:xfrm>
            <a:off x="1835696" y="5013176"/>
            <a:ext cx="1944216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Feedback über CPM</a:t>
            </a:r>
            <a:endParaRPr lang="en-GB" b="1" dirty="0"/>
          </a:p>
        </p:txBody>
      </p:sp>
      <p:sp>
        <p:nvSpPr>
          <p:cNvPr id="10" name="Flussdiagramm: Alternativer Prozess 9">
            <a:extLst>
              <a:ext uri="{FF2B5EF4-FFF2-40B4-BE49-F238E27FC236}">
                <a16:creationId xmlns:a16="http://schemas.microsoft.com/office/drawing/2014/main" id="{3F5C8998-2B5A-4FE6-8B35-9CBAA692951E}"/>
              </a:ext>
            </a:extLst>
          </p:cNvPr>
          <p:cNvSpPr/>
          <p:nvPr/>
        </p:nvSpPr>
        <p:spPr>
          <a:xfrm>
            <a:off x="6084168" y="2921628"/>
            <a:ext cx="1944216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Status-Updates über CPM</a:t>
            </a:r>
            <a:endParaRPr lang="en-GB" b="1" dirty="0"/>
          </a:p>
        </p:txBody>
      </p:sp>
      <p:sp>
        <p:nvSpPr>
          <p:cNvPr id="11" name="Flussdiagramm: Alternativer Prozess 10">
            <a:extLst>
              <a:ext uri="{FF2B5EF4-FFF2-40B4-BE49-F238E27FC236}">
                <a16:creationId xmlns:a16="http://schemas.microsoft.com/office/drawing/2014/main" id="{79FB73DC-090C-4599-88F6-30B2AAF038C9}"/>
              </a:ext>
            </a:extLst>
          </p:cNvPr>
          <p:cNvSpPr/>
          <p:nvPr/>
        </p:nvSpPr>
        <p:spPr>
          <a:xfrm>
            <a:off x="6084168" y="1520572"/>
            <a:ext cx="1944216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Erfolge feiern über CPM</a:t>
            </a:r>
            <a:endParaRPr lang="en-GB" b="1" dirty="0"/>
          </a:p>
        </p:txBody>
      </p:sp>
      <p:sp>
        <p:nvSpPr>
          <p:cNvPr id="12" name="Flussdiagramm: Alternativer Prozess 11">
            <a:extLst>
              <a:ext uri="{FF2B5EF4-FFF2-40B4-BE49-F238E27FC236}">
                <a16:creationId xmlns:a16="http://schemas.microsoft.com/office/drawing/2014/main" id="{2A801346-8F2A-4FE3-8BB2-4A87928024DE}"/>
              </a:ext>
            </a:extLst>
          </p:cNvPr>
          <p:cNvSpPr/>
          <p:nvPr/>
        </p:nvSpPr>
        <p:spPr>
          <a:xfrm>
            <a:off x="3785511" y="1859083"/>
            <a:ext cx="1944216" cy="93610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/>
              <a:t>Dritte, z.B. Projektleiter in Beurteilung einbinden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4874463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EF63D3A-6A67-4A56-89D6-1B33ECC72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Life Demo PMGM</a:t>
            </a:r>
            <a:endParaRPr lang="en-GB" dirty="0"/>
          </a:p>
        </p:txBody>
      </p:sp>
      <p:pic>
        <p:nvPicPr>
          <p:cNvPr id="5" name="Picture 9">
            <a:hlinkClick r:id="rId2"/>
            <a:extLst>
              <a:ext uri="{FF2B5EF4-FFF2-40B4-BE49-F238E27FC236}">
                <a16:creationId xmlns:a16="http://schemas.microsoft.com/office/drawing/2014/main" id="{E9CC6653-312A-4B37-8414-8074B8567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603698"/>
            <a:ext cx="5261163" cy="365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72610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877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000" dirty="0"/>
              <a:t>Vielen Dank für Ihre Aufmerksamkeit!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A71C6F1-3134-44AF-ADF2-B3F11BD62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636912"/>
            <a:ext cx="3657600" cy="23622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F90BF34-FD96-4C30-A54D-6B89831C0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014" y="2715742"/>
            <a:ext cx="3298331" cy="220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2543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iProCon Vorlage neu">
  <a:themeElements>
    <a:clrScheme name="Benutzerdefiniert 2">
      <a:dk1>
        <a:sysClr val="windowText" lastClr="000000"/>
      </a:dk1>
      <a:lt1>
        <a:srgbClr val="FFFFFF"/>
      </a:lt1>
      <a:dk2>
        <a:srgbClr val="1F497D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Hand.potx" id="{3B98269D-7A08-4380-93C5-B58133B2AB06}" vid="{48EC896F-A898-4DC0-B96A-5317B3BF454D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C99A9F39905C4FA505D7B7A146F45E" ma:contentTypeVersion="10" ma:contentTypeDescription="Create a new document." ma:contentTypeScope="" ma:versionID="a2807b9116478a444519e02e91abaa05">
  <xsd:schema xmlns:xsd="http://www.w3.org/2001/XMLSchema" xmlns:xs="http://www.w3.org/2001/XMLSchema" xmlns:p="http://schemas.microsoft.com/office/2006/metadata/properties" xmlns:ns2="065c524d-8ddd-4673-86d2-c687788663fc" xmlns:ns3="12829f2b-dd68-4f0e-b19e-bd8489400ee7" targetNamespace="http://schemas.microsoft.com/office/2006/metadata/properties" ma:root="true" ma:fieldsID="28b7ebd51177e6070685989e4fe0c005" ns2:_="" ns3:_="">
    <xsd:import namespace="065c524d-8ddd-4673-86d2-c687788663fc"/>
    <xsd:import namespace="12829f2b-dd68-4f0e-b19e-bd8489400e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5c524d-8ddd-4673-86d2-c6877886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829f2b-dd68-4f0e-b19e-bd8489400ee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D86E421-1812-46BC-A6EF-6DF99F98F7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C981A5-73B8-4EB4-AF4E-84CE764C6A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5c524d-8ddd-4673-86d2-c687788663fc"/>
    <ds:schemaRef ds:uri="12829f2b-dd68-4f0e-b19e-bd8489400e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E8473E-A829-4D42-A26E-2F4B0826531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Vorlage_Hand_IPC2018</Template>
  <TotalTime>0</TotalTime>
  <Words>650</Words>
  <Application>Microsoft Office PowerPoint</Application>
  <PresentationFormat>Bildschirmpräsentation (4:3)</PresentationFormat>
  <Paragraphs>156</Paragraphs>
  <Slides>27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5" baseType="lpstr">
      <vt:lpstr>Arial</vt:lpstr>
      <vt:lpstr>Source Sans Pro</vt:lpstr>
      <vt:lpstr>Raleway</vt:lpstr>
      <vt:lpstr>Wingdings</vt:lpstr>
      <vt:lpstr>Calibri</vt:lpstr>
      <vt:lpstr>Courier New</vt:lpstr>
      <vt:lpstr>Gill Sans Regular</vt:lpstr>
      <vt:lpstr>iProCon Vorlage neu</vt:lpstr>
      <vt:lpstr>SAP SuccessFactors für SAP HCM Kunden  Der Quick-Win: Talent Management </vt:lpstr>
      <vt:lpstr>Agenda</vt:lpstr>
      <vt:lpstr>Überblick</vt:lpstr>
      <vt:lpstr>Stellenprofile und Kompetenzen </vt:lpstr>
      <vt:lpstr>Stellenprofil</vt:lpstr>
      <vt:lpstr>Learning</vt:lpstr>
      <vt:lpstr>Learning – Grundlagen</vt:lpstr>
      <vt:lpstr>Learning: Strukturen und Funktionen</vt:lpstr>
      <vt:lpstr>Agenda</vt:lpstr>
      <vt:lpstr>Succession &amp; Development</vt:lpstr>
      <vt:lpstr>Mitarbeiterentwicklung Karriereplanung</vt:lpstr>
      <vt:lpstr>Kalibrierung</vt:lpstr>
      <vt:lpstr>Nachfolgeplanung</vt:lpstr>
      <vt:lpstr>Agenda</vt:lpstr>
      <vt:lpstr>Compensation</vt:lpstr>
      <vt:lpstr>Variable Pay</vt:lpstr>
      <vt:lpstr>Funktionen Comp &amp; Variable Pay</vt:lpstr>
      <vt:lpstr>Compensation Dashboard Beispiel I </vt:lpstr>
      <vt:lpstr>PowerPoint-Präsentation</vt:lpstr>
      <vt:lpstr>PowerPoint-Präsentation</vt:lpstr>
      <vt:lpstr>PowerPoint-Präsentation</vt:lpstr>
      <vt:lpstr>PowerPoint-Präsentation</vt:lpstr>
      <vt:lpstr>Agenda</vt:lpstr>
      <vt:lpstr>Performance &amp; Goals mit SF</vt:lpstr>
      <vt:lpstr>Weniger Starrheit Mehr Interaktion</vt:lpstr>
      <vt:lpstr>Life Demo PMGM</vt:lpstr>
      <vt:lpstr>PowerPoint-Präsentation</vt:lpstr>
    </vt:vector>
  </TitlesOfParts>
  <Company>iProCon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 HCM-Strategie SF u. Concur f. TAKRAF</dc:title>
  <dc:creator>J.Edinger@iprocon.de</dc:creator>
  <cp:lastModifiedBy>Sven Ringling</cp:lastModifiedBy>
  <cp:revision>111</cp:revision>
  <dcterms:created xsi:type="dcterms:W3CDTF">2018-03-08T07:34:30Z</dcterms:created>
  <dcterms:modified xsi:type="dcterms:W3CDTF">2019-09-25T23:11:03Z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0x01010064C99A9F39905C4FA505D7B7A146F45E</vt:lpwstr>
  </property>
</Properties>
</file>